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7"/>
  </p:notesMasterIdLst>
  <p:sldIdLst>
    <p:sldId id="259" r:id="rId2"/>
    <p:sldId id="314" r:id="rId3"/>
    <p:sldId id="258" r:id="rId4"/>
    <p:sldId id="260" r:id="rId5"/>
    <p:sldId id="262" r:id="rId6"/>
    <p:sldId id="272" r:id="rId7"/>
    <p:sldId id="263" r:id="rId8"/>
    <p:sldId id="264" r:id="rId9"/>
    <p:sldId id="265" r:id="rId10"/>
    <p:sldId id="266" r:id="rId11"/>
    <p:sldId id="268" r:id="rId12"/>
    <p:sldId id="313" r:id="rId13"/>
    <p:sldId id="270" r:id="rId14"/>
    <p:sldId id="269" r:id="rId15"/>
    <p:sldId id="271" r:id="rId16"/>
    <p:sldId id="273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74" r:id="rId25"/>
    <p:sldId id="275" r:id="rId26"/>
    <p:sldId id="283" r:id="rId27"/>
    <p:sldId id="284" r:id="rId28"/>
    <p:sldId id="267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309" r:id="rId41"/>
    <p:sldId id="311" r:id="rId42"/>
    <p:sldId id="315" r:id="rId43"/>
    <p:sldId id="312" r:id="rId44"/>
    <p:sldId id="316" r:id="rId45"/>
    <p:sldId id="297" r:id="rId46"/>
    <p:sldId id="301" r:id="rId47"/>
    <p:sldId id="310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17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BFE"/>
    <a:srgbClr val="0070C0"/>
    <a:srgbClr val="F9F5EA"/>
    <a:srgbClr val="E9EEF2"/>
    <a:srgbClr val="E6E6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D608AE-B92C-4828-BE01-5931B82038B9}" v="566" dt="2025-11-05T14:51:24.91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8" autoAdjust="0"/>
    <p:restoredTop sz="85835" autoAdjust="0"/>
  </p:normalViewPr>
  <p:slideViewPr>
    <p:cSldViewPr snapToGrid="0">
      <p:cViewPr varScale="1">
        <p:scale>
          <a:sx n="136" d="100"/>
          <a:sy n="136" d="100"/>
        </p:scale>
        <p:origin x="3510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stan Khan" userId="f8e9f95b-cea6-49ff-9c26-e5c5c30b56c9" providerId="ADAL" clId="{2945A9D9-CAE0-416C-87E9-D957FDB5C31E}"/>
    <pc:docChg chg="undo redo custSel addSld delSld modSld sldOrd modMainMaster">
      <pc:chgData name="Bostan Khan" userId="f8e9f95b-cea6-49ff-9c26-e5c5c30b56c9" providerId="ADAL" clId="{2945A9D9-CAE0-416C-87E9-D957FDB5C31E}" dt="2025-11-05T14:57:11.187" v="4083" actId="20577"/>
      <pc:docMkLst>
        <pc:docMk/>
      </pc:docMkLst>
      <pc:sldChg chg="addSp delSp modSp mod setBg modClrScheme modAnim chgLayout">
        <pc:chgData name="Bostan Khan" userId="f8e9f95b-cea6-49ff-9c26-e5c5c30b56c9" providerId="ADAL" clId="{2945A9D9-CAE0-416C-87E9-D957FDB5C31E}" dt="2025-11-03T14:50:04.395" v="3124" actId="6549"/>
        <pc:sldMkLst>
          <pc:docMk/>
          <pc:sldMk cId="772891398" sldId="258"/>
        </pc:sldMkLst>
        <pc:spChg chg="mod ord">
          <ac:chgData name="Bostan Khan" userId="f8e9f95b-cea6-49ff-9c26-e5c5c30b56c9" providerId="ADAL" clId="{2945A9D9-CAE0-416C-87E9-D957FDB5C31E}" dt="2025-11-03T14:49:45.822" v="3121" actId="108"/>
          <ac:spMkLst>
            <pc:docMk/>
            <pc:sldMk cId="772891398" sldId="258"/>
            <ac:spMk id="2" creationId="{9834F999-7222-F861-0747-342446DD83E3}"/>
          </ac:spMkLst>
        </pc:spChg>
        <pc:spChg chg="mod ord">
          <ac:chgData name="Bostan Khan" userId="f8e9f95b-cea6-49ff-9c26-e5c5c30b56c9" providerId="ADAL" clId="{2945A9D9-CAE0-416C-87E9-D957FDB5C31E}" dt="2025-11-03T14:50:04.395" v="3124" actId="6549"/>
          <ac:spMkLst>
            <pc:docMk/>
            <pc:sldMk cId="772891398" sldId="258"/>
            <ac:spMk id="3" creationId="{5CAD7929-0773-C497-7F3F-A5767170E964}"/>
          </ac:spMkLst>
        </pc:spChg>
        <pc:spChg chg="mod ord">
          <ac:chgData name="Bostan Khan" userId="f8e9f95b-cea6-49ff-9c26-e5c5c30b56c9" providerId="ADAL" clId="{2945A9D9-CAE0-416C-87E9-D957FDB5C31E}" dt="2025-10-29T14:02:43.457" v="2970" actId="6264"/>
          <ac:spMkLst>
            <pc:docMk/>
            <pc:sldMk cId="772891398" sldId="258"/>
            <ac:spMk id="5" creationId="{1B095CF9-CB69-1B14-5C68-42F2AA563FC1}"/>
          </ac:spMkLst>
        </pc:spChg>
        <pc:spChg chg="mod ord">
          <ac:chgData name="Bostan Khan" userId="f8e9f95b-cea6-49ff-9c26-e5c5c30b56c9" providerId="ADAL" clId="{2945A9D9-CAE0-416C-87E9-D957FDB5C31E}" dt="2025-10-29T14:02:43.457" v="2970" actId="6264"/>
          <ac:spMkLst>
            <pc:docMk/>
            <pc:sldMk cId="772891398" sldId="258"/>
            <ac:spMk id="6" creationId="{8536A378-98F1-336D-9550-81ABC1E59193}"/>
          </ac:spMkLst>
        </pc:spChg>
        <pc:spChg chg="add mod">
          <ac:chgData name="Bostan Khan" userId="f8e9f95b-cea6-49ff-9c26-e5c5c30b56c9" providerId="ADAL" clId="{2945A9D9-CAE0-416C-87E9-D957FDB5C31E}" dt="2025-11-03T14:27:39.880" v="3083" actId="1076"/>
          <ac:spMkLst>
            <pc:docMk/>
            <pc:sldMk cId="772891398" sldId="258"/>
            <ac:spMk id="9" creationId="{34B7C980-E3F4-3ECB-E128-03BB5B98EE78}"/>
          </ac:spMkLst>
        </pc:spChg>
        <pc:spChg chg="add mod">
          <ac:chgData name="Bostan Khan" userId="f8e9f95b-cea6-49ff-9c26-e5c5c30b56c9" providerId="ADAL" clId="{2945A9D9-CAE0-416C-87E9-D957FDB5C31E}" dt="2025-11-03T14:27:42.709" v="3084" actId="1076"/>
          <ac:spMkLst>
            <pc:docMk/>
            <pc:sldMk cId="772891398" sldId="258"/>
            <ac:spMk id="10" creationId="{D6CA6E5F-DCD5-7881-720C-A51EE6B05783}"/>
          </ac:spMkLst>
        </pc:spChg>
        <pc:spChg chg="add mod">
          <ac:chgData name="Bostan Khan" userId="f8e9f95b-cea6-49ff-9c26-e5c5c30b56c9" providerId="ADAL" clId="{2945A9D9-CAE0-416C-87E9-D957FDB5C31E}" dt="2025-11-03T14:31:20.670" v="3089" actId="1076"/>
          <ac:spMkLst>
            <pc:docMk/>
            <pc:sldMk cId="772891398" sldId="258"/>
            <ac:spMk id="12" creationId="{3F96C124-5A41-FA93-DBD1-E04C0814CAA0}"/>
          </ac:spMkLst>
        </pc:spChg>
        <pc:spChg chg="add mod">
          <ac:chgData name="Bostan Khan" userId="f8e9f95b-cea6-49ff-9c26-e5c5c30b56c9" providerId="ADAL" clId="{2945A9D9-CAE0-416C-87E9-D957FDB5C31E}" dt="2025-11-03T14:31:20.670" v="3089" actId="1076"/>
          <ac:spMkLst>
            <pc:docMk/>
            <pc:sldMk cId="772891398" sldId="258"/>
            <ac:spMk id="14" creationId="{5259DA77-184B-F31F-EDD9-0E56BC9B6D15}"/>
          </ac:spMkLst>
        </pc:spChg>
        <pc:picChg chg="add mod">
          <ac:chgData name="Bostan Khan" userId="f8e9f95b-cea6-49ff-9c26-e5c5c30b56c9" providerId="ADAL" clId="{2945A9D9-CAE0-416C-87E9-D957FDB5C31E}" dt="2025-11-03T14:30:54.244" v="3088" actId="14861"/>
          <ac:picMkLst>
            <pc:docMk/>
            <pc:sldMk cId="772891398" sldId="258"/>
            <ac:picMk id="1028" creationId="{D49FB493-C064-DF45-B47E-C41447DFA19D}"/>
          </ac:picMkLst>
        </pc:picChg>
        <pc:picChg chg="add mod">
          <ac:chgData name="Bostan Khan" userId="f8e9f95b-cea6-49ff-9c26-e5c5c30b56c9" providerId="ADAL" clId="{2945A9D9-CAE0-416C-87E9-D957FDB5C31E}" dt="2025-11-03T14:30:54.244" v="3088" actId="14861"/>
          <ac:picMkLst>
            <pc:docMk/>
            <pc:sldMk cId="772891398" sldId="258"/>
            <ac:picMk id="1034" creationId="{719810AC-B221-4C2B-A303-D7AF84BDE786}"/>
          </ac:picMkLst>
        </pc:picChg>
      </pc:sldChg>
      <pc:sldChg chg="addSp modSp new add del mod">
        <pc:chgData name="Bostan Khan" userId="f8e9f95b-cea6-49ff-9c26-e5c5c30b56c9" providerId="ADAL" clId="{2945A9D9-CAE0-416C-87E9-D957FDB5C31E}" dt="2025-10-24T13:51:10.375" v="2102" actId="115"/>
        <pc:sldMkLst>
          <pc:docMk/>
          <pc:sldMk cId="683911067" sldId="259"/>
        </pc:sldMkLst>
        <pc:spChg chg="mod">
          <ac:chgData name="Bostan Khan" userId="f8e9f95b-cea6-49ff-9c26-e5c5c30b56c9" providerId="ADAL" clId="{2945A9D9-CAE0-416C-87E9-D957FDB5C31E}" dt="2025-10-24T13:51:05.793" v="2100" actId="1076"/>
          <ac:spMkLst>
            <pc:docMk/>
            <pc:sldMk cId="683911067" sldId="259"/>
            <ac:spMk id="2" creationId="{8A14C786-406D-78F9-8835-40E86B37D930}"/>
          </ac:spMkLst>
        </pc:spChg>
        <pc:spChg chg="mod">
          <ac:chgData name="Bostan Khan" userId="f8e9f95b-cea6-49ff-9c26-e5c5c30b56c9" providerId="ADAL" clId="{2945A9D9-CAE0-416C-87E9-D957FDB5C31E}" dt="2025-10-24T13:51:10.375" v="2102" actId="115"/>
          <ac:spMkLst>
            <pc:docMk/>
            <pc:sldMk cId="683911067" sldId="259"/>
            <ac:spMk id="3" creationId="{67E19C2E-8E5E-A496-F2A4-F3DAC52FF704}"/>
          </ac:spMkLst>
        </pc:spChg>
        <pc:spChg chg="add mod">
          <ac:chgData name="Bostan Khan" userId="f8e9f95b-cea6-49ff-9c26-e5c5c30b56c9" providerId="ADAL" clId="{2945A9D9-CAE0-416C-87E9-D957FDB5C31E}" dt="2025-10-23T09:54:02.371" v="89"/>
          <ac:spMkLst>
            <pc:docMk/>
            <pc:sldMk cId="683911067" sldId="259"/>
            <ac:spMk id="4" creationId="{6B0FF88C-67D7-126D-EC1E-61DFDF0CECB3}"/>
          </ac:spMkLst>
        </pc:spChg>
        <pc:spChg chg="add mod">
          <ac:chgData name="Bostan Khan" userId="f8e9f95b-cea6-49ff-9c26-e5c5c30b56c9" providerId="ADAL" clId="{2945A9D9-CAE0-416C-87E9-D957FDB5C31E}" dt="2025-10-23T09:54:02.371" v="89"/>
          <ac:spMkLst>
            <pc:docMk/>
            <pc:sldMk cId="683911067" sldId="259"/>
            <ac:spMk id="5" creationId="{6A1AB12E-B245-7540-C071-59C21CB57276}"/>
          </ac:spMkLst>
        </pc:spChg>
        <pc:spChg chg="add mod">
          <ac:chgData name="Bostan Khan" userId="f8e9f95b-cea6-49ff-9c26-e5c5c30b56c9" providerId="ADAL" clId="{2945A9D9-CAE0-416C-87E9-D957FDB5C31E}" dt="2025-10-24T13:51:05.793" v="2100" actId="1076"/>
          <ac:spMkLst>
            <pc:docMk/>
            <pc:sldMk cId="683911067" sldId="259"/>
            <ac:spMk id="6" creationId="{F97D9161-0B4B-5662-8E5A-74EFB27E4275}"/>
          </ac:spMkLst>
        </pc:spChg>
      </pc:sldChg>
      <pc:sldChg chg="addSp delSp modSp add mod modAnim chgLayout">
        <pc:chgData name="Bostan Khan" userId="f8e9f95b-cea6-49ff-9c26-e5c5c30b56c9" providerId="ADAL" clId="{2945A9D9-CAE0-416C-87E9-D957FDB5C31E}" dt="2025-11-03T14:50:42.536" v="3166" actId="20577"/>
        <pc:sldMkLst>
          <pc:docMk/>
          <pc:sldMk cId="3337242050" sldId="260"/>
        </pc:sldMkLst>
        <pc:spChg chg="mod ord">
          <ac:chgData name="Bostan Khan" userId="f8e9f95b-cea6-49ff-9c26-e5c5c30b56c9" providerId="ADAL" clId="{2945A9D9-CAE0-416C-87E9-D957FDB5C31E}" dt="2025-10-29T14:03:37.034" v="2978" actId="6264"/>
          <ac:spMkLst>
            <pc:docMk/>
            <pc:sldMk cId="3337242050" sldId="260"/>
            <ac:spMk id="2" creationId="{E8B9FE46-1531-4F0E-A001-A324859A9A1A}"/>
          </ac:spMkLst>
        </pc:spChg>
        <pc:spChg chg="mod ord">
          <ac:chgData name="Bostan Khan" userId="f8e9f95b-cea6-49ff-9c26-e5c5c30b56c9" providerId="ADAL" clId="{2945A9D9-CAE0-416C-87E9-D957FDB5C31E}" dt="2025-11-03T14:50:42.536" v="3166" actId="20577"/>
          <ac:spMkLst>
            <pc:docMk/>
            <pc:sldMk cId="3337242050" sldId="260"/>
            <ac:spMk id="3" creationId="{5BCB570A-48BE-918E-A62D-43017F762967}"/>
          </ac:spMkLst>
        </pc:spChg>
        <pc:spChg chg="mod ord">
          <ac:chgData name="Bostan Khan" userId="f8e9f95b-cea6-49ff-9c26-e5c5c30b56c9" providerId="ADAL" clId="{2945A9D9-CAE0-416C-87E9-D957FDB5C31E}" dt="2025-10-29T14:03:37.034" v="2978" actId="6264"/>
          <ac:spMkLst>
            <pc:docMk/>
            <pc:sldMk cId="3337242050" sldId="260"/>
            <ac:spMk id="5" creationId="{856F4DB0-D731-71AB-4A2B-C10669369266}"/>
          </ac:spMkLst>
        </pc:spChg>
        <pc:spChg chg="mod ord">
          <ac:chgData name="Bostan Khan" userId="f8e9f95b-cea6-49ff-9c26-e5c5c30b56c9" providerId="ADAL" clId="{2945A9D9-CAE0-416C-87E9-D957FDB5C31E}" dt="2025-10-29T14:03:37.034" v="2978" actId="6264"/>
          <ac:spMkLst>
            <pc:docMk/>
            <pc:sldMk cId="3337242050" sldId="260"/>
            <ac:spMk id="6" creationId="{0F9F96F2-4EE8-9C89-488D-209ECA251AB2}"/>
          </ac:spMkLst>
        </pc:spChg>
        <pc:picChg chg="add mod">
          <ac:chgData name="Bostan Khan" userId="f8e9f95b-cea6-49ff-9c26-e5c5c30b56c9" providerId="ADAL" clId="{2945A9D9-CAE0-416C-87E9-D957FDB5C31E}" dt="2025-11-03T14:45:05.133" v="3108" actId="1076"/>
          <ac:picMkLst>
            <pc:docMk/>
            <pc:sldMk cId="3337242050" sldId="260"/>
            <ac:picMk id="7" creationId="{63D34E0E-471D-6320-3C25-6BDC6FDC7BFB}"/>
          </ac:picMkLst>
        </pc:picChg>
      </pc:sldChg>
      <pc:sldChg chg="addSp delSp modSp new mod modAnim chgLayout">
        <pc:chgData name="Bostan Khan" userId="f8e9f95b-cea6-49ff-9c26-e5c5c30b56c9" providerId="ADAL" clId="{2945A9D9-CAE0-416C-87E9-D957FDB5C31E}" dt="2025-11-03T14:51:45.118" v="3170" actId="1076"/>
        <pc:sldMkLst>
          <pc:docMk/>
          <pc:sldMk cId="3121639023" sldId="262"/>
        </pc:sldMkLst>
        <pc:spChg chg="mod ord">
          <ac:chgData name="Bostan Khan" userId="f8e9f95b-cea6-49ff-9c26-e5c5c30b56c9" providerId="ADAL" clId="{2945A9D9-CAE0-416C-87E9-D957FDB5C31E}" dt="2025-10-29T14:03:54.157" v="2985" actId="6264"/>
          <ac:spMkLst>
            <pc:docMk/>
            <pc:sldMk cId="3121639023" sldId="262"/>
            <ac:spMk id="2" creationId="{695696B3-B25E-2BB1-0E84-283392A7B41B}"/>
          </ac:spMkLst>
        </pc:spChg>
        <pc:spChg chg="mod ord">
          <ac:chgData name="Bostan Khan" userId="f8e9f95b-cea6-49ff-9c26-e5c5c30b56c9" providerId="ADAL" clId="{2945A9D9-CAE0-416C-87E9-D957FDB5C31E}" dt="2025-11-03T14:51:15.871" v="3167" actId="108"/>
          <ac:spMkLst>
            <pc:docMk/>
            <pc:sldMk cId="3121639023" sldId="262"/>
            <ac:spMk id="3" creationId="{1D9D653E-4B4F-7D78-DA3E-9E2D473907A2}"/>
          </ac:spMkLst>
        </pc:spChg>
        <pc:spChg chg="add mod ord">
          <ac:chgData name="Bostan Khan" userId="f8e9f95b-cea6-49ff-9c26-e5c5c30b56c9" providerId="ADAL" clId="{2945A9D9-CAE0-416C-87E9-D957FDB5C31E}" dt="2025-10-29T14:03:54.157" v="2985" actId="6264"/>
          <ac:spMkLst>
            <pc:docMk/>
            <pc:sldMk cId="3121639023" sldId="262"/>
            <ac:spMk id="6" creationId="{84870C39-61DA-AEFB-77AF-91C43A5A9295}"/>
          </ac:spMkLst>
        </pc:spChg>
        <pc:spChg chg="add mod ord">
          <ac:chgData name="Bostan Khan" userId="f8e9f95b-cea6-49ff-9c26-e5c5c30b56c9" providerId="ADAL" clId="{2945A9D9-CAE0-416C-87E9-D957FDB5C31E}" dt="2025-10-29T14:03:54.157" v="2985" actId="6264"/>
          <ac:spMkLst>
            <pc:docMk/>
            <pc:sldMk cId="3121639023" sldId="262"/>
            <ac:spMk id="7" creationId="{E6332F8B-08A0-C5E9-17F5-D8658B720EE0}"/>
          </ac:spMkLst>
        </pc:spChg>
        <pc:spChg chg="add mod">
          <ac:chgData name="Bostan Khan" userId="f8e9f95b-cea6-49ff-9c26-e5c5c30b56c9" providerId="ADAL" clId="{2945A9D9-CAE0-416C-87E9-D957FDB5C31E}" dt="2025-11-03T14:51:45.118" v="3170" actId="1076"/>
          <ac:spMkLst>
            <pc:docMk/>
            <pc:sldMk cId="3121639023" sldId="262"/>
            <ac:spMk id="8" creationId="{9A9F1749-D814-E846-CFFA-DC6997FF2DFE}"/>
          </ac:spMkLst>
        </pc:spChg>
        <pc:picChg chg="add del mod">
          <ac:chgData name="Bostan Khan" userId="f8e9f95b-cea6-49ff-9c26-e5c5c30b56c9" providerId="ADAL" clId="{2945A9D9-CAE0-416C-87E9-D957FDB5C31E}" dt="2025-11-03T14:51:30.350" v="3169" actId="1076"/>
          <ac:picMkLst>
            <pc:docMk/>
            <pc:sldMk cId="3121639023" sldId="262"/>
            <ac:picMk id="5" creationId="{AC58392E-73B0-3D3C-E211-2FBE15A7119E}"/>
          </ac:picMkLst>
        </pc:picChg>
      </pc:sldChg>
      <pc:sldChg chg="addSp modSp new mod modAnim">
        <pc:chgData name="Bostan Khan" userId="f8e9f95b-cea6-49ff-9c26-e5c5c30b56c9" providerId="ADAL" clId="{2945A9D9-CAE0-416C-87E9-D957FDB5C31E}" dt="2025-11-03T14:57:24.595" v="3182" actId="313"/>
        <pc:sldMkLst>
          <pc:docMk/>
          <pc:sldMk cId="550081818" sldId="263"/>
        </pc:sldMkLst>
        <pc:spChg chg="mod">
          <ac:chgData name="Bostan Khan" userId="f8e9f95b-cea6-49ff-9c26-e5c5c30b56c9" providerId="ADAL" clId="{2945A9D9-CAE0-416C-87E9-D957FDB5C31E}" dt="2025-10-23T11:09:57.548" v="600"/>
          <ac:spMkLst>
            <pc:docMk/>
            <pc:sldMk cId="550081818" sldId="263"/>
            <ac:spMk id="2" creationId="{6871C1F7-EE05-EFD4-D250-FA1F641EF03C}"/>
          </ac:spMkLst>
        </pc:spChg>
        <pc:spChg chg="mod">
          <ac:chgData name="Bostan Khan" userId="f8e9f95b-cea6-49ff-9c26-e5c5c30b56c9" providerId="ADAL" clId="{2945A9D9-CAE0-416C-87E9-D957FDB5C31E}" dt="2025-11-03T14:57:24.595" v="3182" actId="313"/>
          <ac:spMkLst>
            <pc:docMk/>
            <pc:sldMk cId="550081818" sldId="263"/>
            <ac:spMk id="3" creationId="{A693DB61-DBDD-6784-5550-E91091C5AA61}"/>
          </ac:spMkLst>
        </pc:spChg>
        <pc:spChg chg="add mod">
          <ac:chgData name="Bostan Khan" userId="f8e9f95b-cea6-49ff-9c26-e5c5c30b56c9" providerId="ADAL" clId="{2945A9D9-CAE0-416C-87E9-D957FDB5C31E}" dt="2025-10-23T13:38:55.393" v="988" actId="1035"/>
          <ac:spMkLst>
            <pc:docMk/>
            <pc:sldMk cId="550081818" sldId="263"/>
            <ac:spMk id="6" creationId="{46BA3532-5B91-2B1E-768C-7A5D34D983E1}"/>
          </ac:spMkLst>
        </pc:spChg>
        <pc:spChg chg="add mod">
          <ac:chgData name="Bostan Khan" userId="f8e9f95b-cea6-49ff-9c26-e5c5c30b56c9" providerId="ADAL" clId="{2945A9D9-CAE0-416C-87E9-D957FDB5C31E}" dt="2025-10-23T13:38:55.393" v="988" actId="1035"/>
          <ac:spMkLst>
            <pc:docMk/>
            <pc:sldMk cId="550081818" sldId="263"/>
            <ac:spMk id="7" creationId="{A815B8B4-E84E-A62F-D065-32C69B79A681}"/>
          </ac:spMkLst>
        </pc:spChg>
      </pc:sldChg>
      <pc:sldChg chg="addSp delSp modSp new mod modAnim">
        <pc:chgData name="Bostan Khan" userId="f8e9f95b-cea6-49ff-9c26-e5c5c30b56c9" providerId="ADAL" clId="{2945A9D9-CAE0-416C-87E9-D957FDB5C31E}" dt="2025-10-30T14:19:38.627" v="3068"/>
        <pc:sldMkLst>
          <pc:docMk/>
          <pc:sldMk cId="385596169" sldId="264"/>
        </pc:sldMkLst>
        <pc:spChg chg="mod">
          <ac:chgData name="Bostan Khan" userId="f8e9f95b-cea6-49ff-9c26-e5c5c30b56c9" providerId="ADAL" clId="{2945A9D9-CAE0-416C-87E9-D957FDB5C31E}" dt="2025-10-24T07:21:58.517" v="1193" actId="313"/>
          <ac:spMkLst>
            <pc:docMk/>
            <pc:sldMk cId="385596169" sldId="264"/>
            <ac:spMk id="2" creationId="{1B4DED2F-6E3A-DD54-8C56-286E3B9F8EED}"/>
          </ac:spMkLst>
        </pc:spChg>
        <pc:spChg chg="mod">
          <ac:chgData name="Bostan Khan" userId="f8e9f95b-cea6-49ff-9c26-e5c5c30b56c9" providerId="ADAL" clId="{2945A9D9-CAE0-416C-87E9-D957FDB5C31E}" dt="2025-10-24T14:02:17.611" v="2231" actId="20577"/>
          <ac:spMkLst>
            <pc:docMk/>
            <pc:sldMk cId="385596169" sldId="264"/>
            <ac:spMk id="3" creationId="{4DFE08A4-22F6-328F-E6F7-78EFC0D74F27}"/>
          </ac:spMkLst>
        </pc:spChg>
        <pc:spChg chg="add mod">
          <ac:chgData name="Bostan Khan" userId="f8e9f95b-cea6-49ff-9c26-e5c5c30b56c9" providerId="ADAL" clId="{2945A9D9-CAE0-416C-87E9-D957FDB5C31E}" dt="2025-10-24T09:23:02.113" v="1853" actId="20577"/>
          <ac:spMkLst>
            <pc:docMk/>
            <pc:sldMk cId="385596169" sldId="264"/>
            <ac:spMk id="12" creationId="{689B72B5-8C4B-1468-C89F-5D53B3AB0968}"/>
          </ac:spMkLst>
        </pc:spChg>
        <pc:spChg chg="add mod">
          <ac:chgData name="Bostan Khan" userId="f8e9f95b-cea6-49ff-9c26-e5c5c30b56c9" providerId="ADAL" clId="{2945A9D9-CAE0-416C-87E9-D957FDB5C31E}" dt="2025-10-23T13:38:59.532" v="989"/>
          <ac:spMkLst>
            <pc:docMk/>
            <pc:sldMk cId="385596169" sldId="264"/>
            <ac:spMk id="13" creationId="{89A34C5D-1A91-5CA7-D915-D075F9F1A1DC}"/>
          </ac:spMkLst>
        </pc:spChg>
        <pc:spChg chg="add mod">
          <ac:chgData name="Bostan Khan" userId="f8e9f95b-cea6-49ff-9c26-e5c5c30b56c9" providerId="ADAL" clId="{2945A9D9-CAE0-416C-87E9-D957FDB5C31E}" dt="2025-10-23T13:38:59.532" v="989"/>
          <ac:spMkLst>
            <pc:docMk/>
            <pc:sldMk cId="385596169" sldId="264"/>
            <ac:spMk id="14" creationId="{F63008C5-E9B4-14D3-B44B-8FBF2A16D598}"/>
          </ac:spMkLst>
        </pc:spChg>
        <pc:picChg chg="add mod">
          <ac:chgData name="Bostan Khan" userId="f8e9f95b-cea6-49ff-9c26-e5c5c30b56c9" providerId="ADAL" clId="{2945A9D9-CAE0-416C-87E9-D957FDB5C31E}" dt="2025-10-23T13:12:26.098" v="747" actId="208"/>
          <ac:picMkLst>
            <pc:docMk/>
            <pc:sldMk cId="385596169" sldId="264"/>
            <ac:picMk id="7" creationId="{9297B450-057A-53F1-5F95-94940C530DB1}"/>
          </ac:picMkLst>
        </pc:picChg>
        <pc:picChg chg="add mod">
          <ac:chgData name="Bostan Khan" userId="f8e9f95b-cea6-49ff-9c26-e5c5c30b56c9" providerId="ADAL" clId="{2945A9D9-CAE0-416C-87E9-D957FDB5C31E}" dt="2025-10-23T13:13:11.252" v="755" actId="208"/>
          <ac:picMkLst>
            <pc:docMk/>
            <pc:sldMk cId="385596169" sldId="264"/>
            <ac:picMk id="9" creationId="{37B79C16-AD64-61C3-7138-76CF16C23A26}"/>
          </ac:picMkLst>
        </pc:picChg>
      </pc:sldChg>
      <pc:sldChg chg="addSp delSp modSp new mod modAnim">
        <pc:chgData name="Bostan Khan" userId="f8e9f95b-cea6-49ff-9c26-e5c5c30b56c9" providerId="ADAL" clId="{2945A9D9-CAE0-416C-87E9-D957FDB5C31E}" dt="2025-10-30T14:19:56.443" v="3070"/>
        <pc:sldMkLst>
          <pc:docMk/>
          <pc:sldMk cId="2739190658" sldId="265"/>
        </pc:sldMkLst>
        <pc:spChg chg="mod">
          <ac:chgData name="Bostan Khan" userId="f8e9f95b-cea6-49ff-9c26-e5c5c30b56c9" providerId="ADAL" clId="{2945A9D9-CAE0-416C-87E9-D957FDB5C31E}" dt="2025-10-24T07:21:55.434" v="1189" actId="313"/>
          <ac:spMkLst>
            <pc:docMk/>
            <pc:sldMk cId="2739190658" sldId="265"/>
            <ac:spMk id="2" creationId="{1A3215CA-4D84-46DC-93D5-D31895FA459E}"/>
          </ac:spMkLst>
        </pc:spChg>
        <pc:spChg chg="add mod">
          <ac:chgData name="Bostan Khan" userId="f8e9f95b-cea6-49ff-9c26-e5c5c30b56c9" providerId="ADAL" clId="{2945A9D9-CAE0-416C-87E9-D957FDB5C31E}" dt="2025-10-24T09:22:50.748" v="1849" actId="20577"/>
          <ac:spMkLst>
            <pc:docMk/>
            <pc:sldMk cId="2739190658" sldId="265"/>
            <ac:spMk id="19" creationId="{5EBF2E44-9969-28B9-740D-002F86CAC9FA}"/>
          </ac:spMkLst>
        </pc:spChg>
        <pc:spChg chg="add mod">
          <ac:chgData name="Bostan Khan" userId="f8e9f95b-cea6-49ff-9c26-e5c5c30b56c9" providerId="ADAL" clId="{2945A9D9-CAE0-416C-87E9-D957FDB5C31E}" dt="2025-10-23T13:39:01.671" v="990"/>
          <ac:spMkLst>
            <pc:docMk/>
            <pc:sldMk cId="2739190658" sldId="265"/>
            <ac:spMk id="20" creationId="{735EC0FB-D3AC-CD12-EF99-FEBD432252DB}"/>
          </ac:spMkLst>
        </pc:spChg>
        <pc:spChg chg="add mod">
          <ac:chgData name="Bostan Khan" userId="f8e9f95b-cea6-49ff-9c26-e5c5c30b56c9" providerId="ADAL" clId="{2945A9D9-CAE0-416C-87E9-D957FDB5C31E}" dt="2025-10-23T13:39:01.671" v="990"/>
          <ac:spMkLst>
            <pc:docMk/>
            <pc:sldMk cId="2739190658" sldId="265"/>
            <ac:spMk id="21" creationId="{262492D2-F8CE-AC8D-9B5F-63EBDCF6EA22}"/>
          </ac:spMkLst>
        </pc:spChg>
        <pc:spChg chg="add mod">
          <ac:chgData name="Bostan Khan" userId="f8e9f95b-cea6-49ff-9c26-e5c5c30b56c9" providerId="ADAL" clId="{2945A9D9-CAE0-416C-87E9-D957FDB5C31E}" dt="2025-10-30T10:38:40.972" v="3041" actId="313"/>
          <ac:spMkLst>
            <pc:docMk/>
            <pc:sldMk cId="2739190658" sldId="265"/>
            <ac:spMk id="22" creationId="{B5636EE2-B50A-5BCB-F783-128538E5D45D}"/>
          </ac:spMkLst>
        </pc:spChg>
        <pc:picChg chg="add mod">
          <ac:chgData name="Bostan Khan" userId="f8e9f95b-cea6-49ff-9c26-e5c5c30b56c9" providerId="ADAL" clId="{2945A9D9-CAE0-416C-87E9-D957FDB5C31E}" dt="2025-10-23T13:20:54.792" v="808" actId="1076"/>
          <ac:picMkLst>
            <pc:docMk/>
            <pc:sldMk cId="2739190658" sldId="265"/>
            <ac:picMk id="5" creationId="{6FE97379-AE3D-FEEB-CE01-4C9AA349EAD7}"/>
          </ac:picMkLst>
        </pc:picChg>
        <pc:picChg chg="add mod">
          <ac:chgData name="Bostan Khan" userId="f8e9f95b-cea6-49ff-9c26-e5c5c30b56c9" providerId="ADAL" clId="{2945A9D9-CAE0-416C-87E9-D957FDB5C31E}" dt="2025-10-23T13:20:13.935" v="796" actId="1076"/>
          <ac:picMkLst>
            <pc:docMk/>
            <pc:sldMk cId="2739190658" sldId="265"/>
            <ac:picMk id="6" creationId="{AFC02B26-CF1E-EB19-105A-49550E16D875}"/>
          </ac:picMkLst>
        </pc:picChg>
        <pc:picChg chg="add mod">
          <ac:chgData name="Bostan Khan" userId="f8e9f95b-cea6-49ff-9c26-e5c5c30b56c9" providerId="ADAL" clId="{2945A9D9-CAE0-416C-87E9-D957FDB5C31E}" dt="2025-10-23T13:20:25.218" v="799" actId="1076"/>
          <ac:picMkLst>
            <pc:docMk/>
            <pc:sldMk cId="2739190658" sldId="265"/>
            <ac:picMk id="7" creationId="{CBB98B7A-5656-A3A1-7F34-A6A99E8E5C9E}"/>
          </ac:picMkLst>
        </pc:picChg>
        <pc:cxnChg chg="add mod">
          <ac:chgData name="Bostan Khan" userId="f8e9f95b-cea6-49ff-9c26-e5c5c30b56c9" providerId="ADAL" clId="{2945A9D9-CAE0-416C-87E9-D957FDB5C31E}" dt="2025-10-23T13:21:08.913" v="812" actId="13822"/>
          <ac:cxnSpMkLst>
            <pc:docMk/>
            <pc:sldMk cId="2739190658" sldId="265"/>
            <ac:cxnSpMk id="11" creationId="{6FE3BBDA-C4EC-0CD3-97DD-1BD0DA5ED18A}"/>
          </ac:cxnSpMkLst>
        </pc:cxnChg>
        <pc:cxnChg chg="add mod">
          <ac:chgData name="Bostan Khan" userId="f8e9f95b-cea6-49ff-9c26-e5c5c30b56c9" providerId="ADAL" clId="{2945A9D9-CAE0-416C-87E9-D957FDB5C31E}" dt="2025-10-23T13:21:25.431" v="814" actId="208"/>
          <ac:cxnSpMkLst>
            <pc:docMk/>
            <pc:sldMk cId="2739190658" sldId="265"/>
            <ac:cxnSpMk id="12" creationId="{D3155899-B7D7-3E02-5140-5888E1072C1D}"/>
          </ac:cxnSpMkLst>
        </pc:cxnChg>
      </pc:sldChg>
      <pc:sldChg chg="addSp delSp modSp new mod modAnim">
        <pc:chgData name="Bostan Khan" userId="f8e9f95b-cea6-49ff-9c26-e5c5c30b56c9" providerId="ADAL" clId="{2945A9D9-CAE0-416C-87E9-D957FDB5C31E}" dt="2025-11-03T15:09:14.618" v="3228"/>
        <pc:sldMkLst>
          <pc:docMk/>
          <pc:sldMk cId="1159295891" sldId="266"/>
        </pc:sldMkLst>
        <pc:spChg chg="mod">
          <ac:chgData name="Bostan Khan" userId="f8e9f95b-cea6-49ff-9c26-e5c5c30b56c9" providerId="ADAL" clId="{2945A9D9-CAE0-416C-87E9-D957FDB5C31E}" dt="2025-10-24T07:21:52.706" v="1185" actId="313"/>
          <ac:spMkLst>
            <pc:docMk/>
            <pc:sldMk cId="1159295891" sldId="266"/>
            <ac:spMk id="2" creationId="{379E94AC-A2CB-60C4-B6A8-A39F2FE8CEA1}"/>
          </ac:spMkLst>
        </pc:spChg>
        <pc:spChg chg="add del mod">
          <ac:chgData name="Bostan Khan" userId="f8e9f95b-cea6-49ff-9c26-e5c5c30b56c9" providerId="ADAL" clId="{2945A9D9-CAE0-416C-87E9-D957FDB5C31E}" dt="2025-10-24T14:03:05.633" v="2240" actId="948"/>
          <ac:spMkLst>
            <pc:docMk/>
            <pc:sldMk cId="1159295891" sldId="266"/>
            <ac:spMk id="3" creationId="{128B2D17-9A79-10AA-7627-430798C2854F}"/>
          </ac:spMkLst>
        </pc:spChg>
        <pc:spChg chg="add mod">
          <ac:chgData name="Bostan Khan" userId="f8e9f95b-cea6-49ff-9c26-e5c5c30b56c9" providerId="ADAL" clId="{2945A9D9-CAE0-416C-87E9-D957FDB5C31E}" dt="2025-10-30T10:52:00.591" v="3044" actId="14100"/>
          <ac:spMkLst>
            <pc:docMk/>
            <pc:sldMk cId="1159295891" sldId="266"/>
            <ac:spMk id="9" creationId="{C602A6B1-2E56-0A38-0BCA-5EFB8E8D9BD1}"/>
          </ac:spMkLst>
        </pc:spChg>
        <pc:spChg chg="add mod">
          <ac:chgData name="Bostan Khan" userId="f8e9f95b-cea6-49ff-9c26-e5c5c30b56c9" providerId="ADAL" clId="{2945A9D9-CAE0-416C-87E9-D957FDB5C31E}" dt="2025-10-23T13:39:03.744" v="991"/>
          <ac:spMkLst>
            <pc:docMk/>
            <pc:sldMk cId="1159295891" sldId="266"/>
            <ac:spMk id="10" creationId="{FF03D745-D328-836C-B61D-E283E0D401A7}"/>
          </ac:spMkLst>
        </pc:spChg>
        <pc:spChg chg="add mod">
          <ac:chgData name="Bostan Khan" userId="f8e9f95b-cea6-49ff-9c26-e5c5c30b56c9" providerId="ADAL" clId="{2945A9D9-CAE0-416C-87E9-D957FDB5C31E}" dt="2025-10-23T13:39:03.744" v="991"/>
          <ac:spMkLst>
            <pc:docMk/>
            <pc:sldMk cId="1159295891" sldId="266"/>
            <ac:spMk id="11" creationId="{EE5E0E69-BA5F-3B42-FE00-1703AF26A1C4}"/>
          </ac:spMkLst>
        </pc:spChg>
        <pc:spChg chg="add mod">
          <ac:chgData name="Bostan Khan" userId="f8e9f95b-cea6-49ff-9c26-e5c5c30b56c9" providerId="ADAL" clId="{2945A9D9-CAE0-416C-87E9-D957FDB5C31E}" dt="2025-10-30T10:38:41.651" v="3042" actId="313"/>
          <ac:spMkLst>
            <pc:docMk/>
            <pc:sldMk cId="1159295891" sldId="266"/>
            <ac:spMk id="12" creationId="{BFC36907-D7CB-ECB9-EE1C-E99A1CCEAB4E}"/>
          </ac:spMkLst>
        </pc:spChg>
        <pc:picChg chg="add mod modCrop">
          <ac:chgData name="Bostan Khan" userId="f8e9f95b-cea6-49ff-9c26-e5c5c30b56c9" providerId="ADAL" clId="{2945A9D9-CAE0-416C-87E9-D957FDB5C31E}" dt="2025-11-03T14:55:17.463" v="3178" actId="14100"/>
          <ac:picMkLst>
            <pc:docMk/>
            <pc:sldMk cId="1159295891" sldId="266"/>
            <ac:picMk id="7" creationId="{67C92518-DDC3-BE0D-DE26-0EA49D7B3BFA}"/>
          </ac:picMkLst>
        </pc:picChg>
      </pc:sldChg>
      <pc:sldChg chg="addSp delSp modSp new mod">
        <pc:chgData name="Bostan Khan" userId="f8e9f95b-cea6-49ff-9c26-e5c5c30b56c9" providerId="ADAL" clId="{2945A9D9-CAE0-416C-87E9-D957FDB5C31E}" dt="2025-10-30T10:38:23.878" v="3029" actId="313"/>
        <pc:sldMkLst>
          <pc:docMk/>
          <pc:sldMk cId="1868780588" sldId="267"/>
        </pc:sldMkLst>
        <pc:spChg chg="mod">
          <ac:chgData name="Bostan Khan" userId="f8e9f95b-cea6-49ff-9c26-e5c5c30b56c9" providerId="ADAL" clId="{2945A9D9-CAE0-416C-87E9-D957FDB5C31E}" dt="2025-10-24T09:12:15.569" v="1673"/>
          <ac:spMkLst>
            <pc:docMk/>
            <pc:sldMk cId="1868780588" sldId="267"/>
            <ac:spMk id="2" creationId="{8B39C92A-9A23-DF9A-DDB7-B5024B7172B1}"/>
          </ac:spMkLst>
        </pc:spChg>
        <pc:spChg chg="mod">
          <ac:chgData name="Bostan Khan" userId="f8e9f95b-cea6-49ff-9c26-e5c5c30b56c9" providerId="ADAL" clId="{2945A9D9-CAE0-416C-87E9-D957FDB5C31E}" dt="2025-10-24T09:12:21.310" v="1674" actId="6549"/>
          <ac:spMkLst>
            <pc:docMk/>
            <pc:sldMk cId="1868780588" sldId="267"/>
            <ac:spMk id="3" creationId="{2B2A8536-75FC-C465-CC73-4AB7116A0CFA}"/>
          </ac:spMkLst>
        </pc:spChg>
        <pc:spChg chg="add del mod">
          <ac:chgData name="Bostan Khan" userId="f8e9f95b-cea6-49ff-9c26-e5c5c30b56c9" providerId="ADAL" clId="{2945A9D9-CAE0-416C-87E9-D957FDB5C31E}" dt="2025-10-24T09:24:50.353" v="1887" actId="1076"/>
          <ac:spMkLst>
            <pc:docMk/>
            <pc:sldMk cId="1868780588" sldId="267"/>
            <ac:spMk id="6" creationId="{AE1AF9E0-9E47-5E8D-C162-0ACC55CF2CEC}"/>
          </ac:spMkLst>
        </pc:spChg>
        <pc:spChg chg="add mod">
          <ac:chgData name="Bostan Khan" userId="f8e9f95b-cea6-49ff-9c26-e5c5c30b56c9" providerId="ADAL" clId="{2945A9D9-CAE0-416C-87E9-D957FDB5C31E}" dt="2025-10-23T13:39:05.610" v="992"/>
          <ac:spMkLst>
            <pc:docMk/>
            <pc:sldMk cId="1868780588" sldId="267"/>
            <ac:spMk id="7" creationId="{E1B41F45-02BF-E9C0-2747-646D6B252187}"/>
          </ac:spMkLst>
        </pc:spChg>
        <pc:spChg chg="add mod">
          <ac:chgData name="Bostan Khan" userId="f8e9f95b-cea6-49ff-9c26-e5c5c30b56c9" providerId="ADAL" clId="{2945A9D9-CAE0-416C-87E9-D957FDB5C31E}" dt="2025-10-23T13:39:05.610" v="992"/>
          <ac:spMkLst>
            <pc:docMk/>
            <pc:sldMk cId="1868780588" sldId="267"/>
            <ac:spMk id="8" creationId="{37F2C18C-5A85-7A15-8840-A371BC986673}"/>
          </ac:spMkLst>
        </pc:spChg>
        <pc:spChg chg="add mod">
          <ac:chgData name="Bostan Khan" userId="f8e9f95b-cea6-49ff-9c26-e5c5c30b56c9" providerId="ADAL" clId="{2945A9D9-CAE0-416C-87E9-D957FDB5C31E}" dt="2025-10-24T09:25:05.578" v="1890" actId="1076"/>
          <ac:spMkLst>
            <pc:docMk/>
            <pc:sldMk cId="1868780588" sldId="267"/>
            <ac:spMk id="13" creationId="{89584071-D544-76BD-958D-39ECBE501C10}"/>
          </ac:spMkLst>
        </pc:spChg>
        <pc:spChg chg="add mod">
          <ac:chgData name="Bostan Khan" userId="f8e9f95b-cea6-49ff-9c26-e5c5c30b56c9" providerId="ADAL" clId="{2945A9D9-CAE0-416C-87E9-D957FDB5C31E}" dt="2025-10-24T09:15:24.790" v="1780" actId="1076"/>
          <ac:spMkLst>
            <pc:docMk/>
            <pc:sldMk cId="1868780588" sldId="267"/>
            <ac:spMk id="14" creationId="{6E85FD57-6607-A3DD-3012-A3CDFA2A8ABA}"/>
          </ac:spMkLst>
        </pc:spChg>
        <pc:spChg chg="add mod">
          <ac:chgData name="Bostan Khan" userId="f8e9f95b-cea6-49ff-9c26-e5c5c30b56c9" providerId="ADAL" clId="{2945A9D9-CAE0-416C-87E9-D957FDB5C31E}" dt="2025-10-24T09:25:00.889" v="1889" actId="1076"/>
          <ac:spMkLst>
            <pc:docMk/>
            <pc:sldMk cId="1868780588" sldId="267"/>
            <ac:spMk id="16" creationId="{36983E41-206F-F6C1-16A1-D9F1FC38A7A5}"/>
          </ac:spMkLst>
        </pc:spChg>
        <pc:spChg chg="add mod">
          <ac:chgData name="Bostan Khan" userId="f8e9f95b-cea6-49ff-9c26-e5c5c30b56c9" providerId="ADAL" clId="{2945A9D9-CAE0-416C-87E9-D957FDB5C31E}" dt="2025-10-30T10:38:23.878" v="3029" actId="313"/>
          <ac:spMkLst>
            <pc:docMk/>
            <pc:sldMk cId="1868780588" sldId="267"/>
            <ac:spMk id="19" creationId="{FE47E125-79AA-2D67-8E1A-7ABCF20E3281}"/>
          </ac:spMkLst>
        </pc:spChg>
        <pc:picChg chg="add mod modCrop">
          <ac:chgData name="Bostan Khan" userId="f8e9f95b-cea6-49ff-9c26-e5c5c30b56c9" providerId="ADAL" clId="{2945A9D9-CAE0-416C-87E9-D957FDB5C31E}" dt="2025-10-24T09:15:22.648" v="1779" actId="1076"/>
          <ac:picMkLst>
            <pc:docMk/>
            <pc:sldMk cId="1868780588" sldId="267"/>
            <ac:picMk id="10" creationId="{41DF6088-89DC-AA97-1589-AAF5F8E70122}"/>
          </ac:picMkLst>
        </pc:picChg>
        <pc:picChg chg="add mod">
          <ac:chgData name="Bostan Khan" userId="f8e9f95b-cea6-49ff-9c26-e5c5c30b56c9" providerId="ADAL" clId="{2945A9D9-CAE0-416C-87E9-D957FDB5C31E}" dt="2025-10-24T09:24:40.065" v="1882" actId="1076"/>
          <ac:picMkLst>
            <pc:docMk/>
            <pc:sldMk cId="1868780588" sldId="267"/>
            <ac:picMk id="12" creationId="{6726BE8A-3E0F-25B4-8008-B99E9801ED0A}"/>
          </ac:picMkLst>
        </pc:picChg>
        <pc:picChg chg="add mod">
          <ac:chgData name="Bostan Khan" userId="f8e9f95b-cea6-49ff-9c26-e5c5c30b56c9" providerId="ADAL" clId="{2945A9D9-CAE0-416C-87E9-D957FDB5C31E}" dt="2025-10-24T09:15:27.940" v="1781" actId="1076"/>
          <ac:picMkLst>
            <pc:docMk/>
            <pc:sldMk cId="1868780588" sldId="267"/>
            <ac:picMk id="6146" creationId="{927D93F7-04F4-61B0-8955-6D02F27817EC}"/>
          </ac:picMkLst>
        </pc:picChg>
      </pc:sldChg>
      <pc:sldChg chg="addSp delSp modSp add mod modAnim">
        <pc:chgData name="Bostan Khan" userId="f8e9f95b-cea6-49ff-9c26-e5c5c30b56c9" providerId="ADAL" clId="{2945A9D9-CAE0-416C-87E9-D957FDB5C31E}" dt="2025-11-03T15:09:26.265" v="3229"/>
        <pc:sldMkLst>
          <pc:docMk/>
          <pc:sldMk cId="1136622191" sldId="268"/>
        </pc:sldMkLst>
        <pc:spChg chg="mod">
          <ac:chgData name="Bostan Khan" userId="f8e9f95b-cea6-49ff-9c26-e5c5c30b56c9" providerId="ADAL" clId="{2945A9D9-CAE0-416C-87E9-D957FDB5C31E}" dt="2025-10-24T07:21:49.700" v="1181" actId="313"/>
          <ac:spMkLst>
            <pc:docMk/>
            <pc:sldMk cId="1136622191" sldId="268"/>
            <ac:spMk id="2" creationId="{EB004EFC-2BEC-B288-4C09-4BF75D051B17}"/>
          </ac:spMkLst>
        </pc:spChg>
        <pc:spChg chg="mod">
          <ac:chgData name="Bostan Khan" userId="f8e9f95b-cea6-49ff-9c26-e5c5c30b56c9" providerId="ADAL" clId="{2945A9D9-CAE0-416C-87E9-D957FDB5C31E}" dt="2025-10-24T14:03:22.090" v="2242" actId="948"/>
          <ac:spMkLst>
            <pc:docMk/>
            <pc:sldMk cId="1136622191" sldId="268"/>
            <ac:spMk id="3" creationId="{848DD4DD-26E7-E19B-5762-44590E0B4F6B}"/>
          </ac:spMkLst>
        </pc:spChg>
        <pc:spChg chg="add mod">
          <ac:chgData name="Bostan Khan" userId="f8e9f95b-cea6-49ff-9c26-e5c5c30b56c9" providerId="ADAL" clId="{2945A9D9-CAE0-416C-87E9-D957FDB5C31E}" dt="2025-10-30T10:38:20.163" v="3020" actId="313"/>
          <ac:spMkLst>
            <pc:docMk/>
            <pc:sldMk cId="1136622191" sldId="268"/>
            <ac:spMk id="4" creationId="{0B801106-EE90-3D5C-90D0-8B25F58016FB}"/>
          </ac:spMkLst>
        </pc:spChg>
        <pc:spChg chg="add mod">
          <ac:chgData name="Bostan Khan" userId="f8e9f95b-cea6-49ff-9c26-e5c5c30b56c9" providerId="ADAL" clId="{2945A9D9-CAE0-416C-87E9-D957FDB5C31E}" dt="2025-11-03T14:55:08.743" v="3176"/>
          <ac:spMkLst>
            <pc:docMk/>
            <pc:sldMk cId="1136622191" sldId="268"/>
            <ac:spMk id="5" creationId="{63EB43D6-32CD-4B3F-C32B-59E42D86D09F}"/>
          </ac:spMkLst>
        </pc:spChg>
      </pc:sldChg>
      <pc:sldChg chg="addSp modSp new mod modAnim">
        <pc:chgData name="Bostan Khan" userId="f8e9f95b-cea6-49ff-9c26-e5c5c30b56c9" providerId="ADAL" clId="{2945A9D9-CAE0-416C-87E9-D957FDB5C31E}" dt="2025-11-03T15:10:02.149" v="3230"/>
        <pc:sldMkLst>
          <pc:docMk/>
          <pc:sldMk cId="3298414883" sldId="269"/>
        </pc:sldMkLst>
        <pc:spChg chg="mod">
          <ac:chgData name="Bostan Khan" userId="f8e9f95b-cea6-49ff-9c26-e5c5c30b56c9" providerId="ADAL" clId="{2945A9D9-CAE0-416C-87E9-D957FDB5C31E}" dt="2025-10-24T07:54:41.771" v="1330" actId="313"/>
          <ac:spMkLst>
            <pc:docMk/>
            <pc:sldMk cId="3298414883" sldId="269"/>
            <ac:spMk id="2" creationId="{E8EC1E24-2522-C94D-638A-F018C018A6EB}"/>
          </ac:spMkLst>
        </pc:spChg>
        <pc:spChg chg="mod">
          <ac:chgData name="Bostan Khan" userId="f8e9f95b-cea6-49ff-9c26-e5c5c30b56c9" providerId="ADAL" clId="{2945A9D9-CAE0-416C-87E9-D957FDB5C31E}" dt="2025-11-03T14:57:45.981" v="3188" actId="108"/>
          <ac:spMkLst>
            <pc:docMk/>
            <pc:sldMk cId="3298414883" sldId="269"/>
            <ac:spMk id="3" creationId="{7BD32115-0C3E-7BF2-5F70-EB3780583F38}"/>
          </ac:spMkLst>
        </pc:spChg>
        <pc:spChg chg="add mod">
          <ac:chgData name="Bostan Khan" userId="f8e9f95b-cea6-49ff-9c26-e5c5c30b56c9" providerId="ADAL" clId="{2945A9D9-CAE0-416C-87E9-D957FDB5C31E}" dt="2025-10-24T12:21:32.032" v="1911"/>
          <ac:spMkLst>
            <pc:docMk/>
            <pc:sldMk cId="3298414883" sldId="269"/>
            <ac:spMk id="4" creationId="{587AD504-358B-75CC-F83B-3C30D9BC8EA6}"/>
          </ac:spMkLst>
        </pc:spChg>
        <pc:spChg chg="add mod">
          <ac:chgData name="Bostan Khan" userId="f8e9f95b-cea6-49ff-9c26-e5c5c30b56c9" providerId="ADAL" clId="{2945A9D9-CAE0-416C-87E9-D957FDB5C31E}" dt="2025-10-24T12:21:32.032" v="1911"/>
          <ac:spMkLst>
            <pc:docMk/>
            <pc:sldMk cId="3298414883" sldId="269"/>
            <ac:spMk id="5" creationId="{1817FC4D-1885-C8E0-9AEC-0215C008C052}"/>
          </ac:spMkLst>
        </pc:spChg>
      </pc:sldChg>
      <pc:sldChg chg="addSp modSp new mod">
        <pc:chgData name="Bostan Khan" userId="f8e9f95b-cea6-49ff-9c26-e5c5c30b56c9" providerId="ADAL" clId="{2945A9D9-CAE0-416C-87E9-D957FDB5C31E}" dt="2025-10-24T12:21:31.214" v="1910"/>
        <pc:sldMkLst>
          <pc:docMk/>
          <pc:sldMk cId="3766920721" sldId="270"/>
        </pc:sldMkLst>
        <pc:spChg chg="mod">
          <ac:chgData name="Bostan Khan" userId="f8e9f95b-cea6-49ff-9c26-e5c5c30b56c9" providerId="ADAL" clId="{2945A9D9-CAE0-416C-87E9-D957FDB5C31E}" dt="2025-10-24T07:21:45.546" v="1177" actId="313"/>
          <ac:spMkLst>
            <pc:docMk/>
            <pc:sldMk cId="3766920721" sldId="270"/>
            <ac:spMk id="2" creationId="{E9FD66F6-3C69-DAA9-4500-C4480A0B28AB}"/>
          </ac:spMkLst>
        </pc:spChg>
        <pc:spChg chg="mod">
          <ac:chgData name="Bostan Khan" userId="f8e9f95b-cea6-49ff-9c26-e5c5c30b56c9" providerId="ADAL" clId="{2945A9D9-CAE0-416C-87E9-D957FDB5C31E}" dt="2025-10-24T07:15:20.765" v="1098" actId="207"/>
          <ac:spMkLst>
            <pc:docMk/>
            <pc:sldMk cId="3766920721" sldId="270"/>
            <ac:spMk id="3" creationId="{E33C1150-235A-BE43-5532-87F52085DAE1}"/>
          </ac:spMkLst>
        </pc:spChg>
        <pc:spChg chg="add mod">
          <ac:chgData name="Bostan Khan" userId="f8e9f95b-cea6-49ff-9c26-e5c5c30b56c9" providerId="ADAL" clId="{2945A9D9-CAE0-416C-87E9-D957FDB5C31E}" dt="2025-10-24T12:21:31.214" v="1910"/>
          <ac:spMkLst>
            <pc:docMk/>
            <pc:sldMk cId="3766920721" sldId="270"/>
            <ac:spMk id="4" creationId="{3C106C24-C28B-9257-B6BA-7C17BC9FBFF6}"/>
          </ac:spMkLst>
        </pc:spChg>
        <pc:spChg chg="add mod">
          <ac:chgData name="Bostan Khan" userId="f8e9f95b-cea6-49ff-9c26-e5c5c30b56c9" providerId="ADAL" clId="{2945A9D9-CAE0-416C-87E9-D957FDB5C31E}" dt="2025-10-24T12:21:31.214" v="1910"/>
          <ac:spMkLst>
            <pc:docMk/>
            <pc:sldMk cId="3766920721" sldId="270"/>
            <ac:spMk id="5" creationId="{C7ED81AC-B3BF-592F-2CAD-D324769D0BC8}"/>
          </ac:spMkLst>
        </pc:spChg>
      </pc:sldChg>
      <pc:sldChg chg="addSp modSp new mod modAnim">
        <pc:chgData name="Bostan Khan" userId="f8e9f95b-cea6-49ff-9c26-e5c5c30b56c9" providerId="ADAL" clId="{2945A9D9-CAE0-416C-87E9-D957FDB5C31E}" dt="2025-11-03T15:10:06.001" v="3231"/>
        <pc:sldMkLst>
          <pc:docMk/>
          <pc:sldMk cId="2813011357" sldId="271"/>
        </pc:sldMkLst>
        <pc:spChg chg="mod">
          <ac:chgData name="Bostan Khan" userId="f8e9f95b-cea6-49ff-9c26-e5c5c30b56c9" providerId="ADAL" clId="{2945A9D9-CAE0-416C-87E9-D957FDB5C31E}" dt="2025-10-24T07:21:38.891" v="1173" actId="313"/>
          <ac:spMkLst>
            <pc:docMk/>
            <pc:sldMk cId="2813011357" sldId="271"/>
            <ac:spMk id="2" creationId="{EAA128B8-ECFE-050D-8512-722ED4A832C7}"/>
          </ac:spMkLst>
        </pc:spChg>
        <pc:spChg chg="mod">
          <ac:chgData name="Bostan Khan" userId="f8e9f95b-cea6-49ff-9c26-e5c5c30b56c9" providerId="ADAL" clId="{2945A9D9-CAE0-416C-87E9-D957FDB5C31E}" dt="2025-11-03T14:58:00.700" v="3190" actId="20577"/>
          <ac:spMkLst>
            <pc:docMk/>
            <pc:sldMk cId="2813011357" sldId="271"/>
            <ac:spMk id="3" creationId="{981E259A-86F0-0546-2FDD-33FF82BB48C7}"/>
          </ac:spMkLst>
        </pc:spChg>
        <pc:spChg chg="add mod">
          <ac:chgData name="Bostan Khan" userId="f8e9f95b-cea6-49ff-9c26-e5c5c30b56c9" providerId="ADAL" clId="{2945A9D9-CAE0-416C-87E9-D957FDB5C31E}" dt="2025-10-24T12:21:32.863" v="1912"/>
          <ac:spMkLst>
            <pc:docMk/>
            <pc:sldMk cId="2813011357" sldId="271"/>
            <ac:spMk id="7" creationId="{C9948D30-81B2-01B9-4059-FCB0FAD49F27}"/>
          </ac:spMkLst>
        </pc:spChg>
        <pc:spChg chg="add mod">
          <ac:chgData name="Bostan Khan" userId="f8e9f95b-cea6-49ff-9c26-e5c5c30b56c9" providerId="ADAL" clId="{2945A9D9-CAE0-416C-87E9-D957FDB5C31E}" dt="2025-10-24T12:21:32.863" v="1912"/>
          <ac:spMkLst>
            <pc:docMk/>
            <pc:sldMk cId="2813011357" sldId="271"/>
            <ac:spMk id="8" creationId="{B79E0C48-54EC-D245-011E-FDEF373DB9AB}"/>
          </ac:spMkLst>
        </pc:spChg>
      </pc:sldChg>
      <pc:sldChg chg="modSp add mod setBg">
        <pc:chgData name="Bostan Khan" userId="f8e9f95b-cea6-49ff-9c26-e5c5c30b56c9" providerId="ADAL" clId="{2945A9D9-CAE0-416C-87E9-D957FDB5C31E}" dt="2025-11-03T15:29:20.217" v="3243"/>
        <pc:sldMkLst>
          <pc:docMk/>
          <pc:sldMk cId="2972575051" sldId="272"/>
        </pc:sldMkLst>
        <pc:spChg chg="mod">
          <ac:chgData name="Bostan Khan" userId="f8e9f95b-cea6-49ff-9c26-e5c5c30b56c9" providerId="ADAL" clId="{2945A9D9-CAE0-416C-87E9-D957FDB5C31E}" dt="2025-10-24T07:26:22.709" v="1247" actId="14100"/>
          <ac:spMkLst>
            <pc:docMk/>
            <pc:sldMk cId="2972575051" sldId="272"/>
            <ac:spMk id="2" creationId="{B33E6411-D373-D8F3-4BB6-11D73BB4B6CF}"/>
          </ac:spMkLst>
        </pc:spChg>
        <pc:spChg chg="mod">
          <ac:chgData name="Bostan Khan" userId="f8e9f95b-cea6-49ff-9c26-e5c5c30b56c9" providerId="ADAL" clId="{2945A9D9-CAE0-416C-87E9-D957FDB5C31E}" dt="2025-10-24T07:27:23.252" v="1305" actId="20577"/>
          <ac:spMkLst>
            <pc:docMk/>
            <pc:sldMk cId="2972575051" sldId="272"/>
            <ac:spMk id="3" creationId="{04E2F176-3349-9940-2BFB-E9CFB4A2CA9C}"/>
          </ac:spMkLst>
        </pc:spChg>
      </pc:sldChg>
      <pc:sldChg chg="addSp delSp modSp add mod">
        <pc:chgData name="Bostan Khan" userId="f8e9f95b-cea6-49ff-9c26-e5c5c30b56c9" providerId="ADAL" clId="{2945A9D9-CAE0-416C-87E9-D957FDB5C31E}" dt="2025-11-03T15:03:06.203" v="3206" actId="1076"/>
        <pc:sldMkLst>
          <pc:docMk/>
          <pc:sldMk cId="273147099" sldId="273"/>
        </pc:sldMkLst>
        <pc:spChg chg="mod">
          <ac:chgData name="Bostan Khan" userId="f8e9f95b-cea6-49ff-9c26-e5c5c30b56c9" providerId="ADAL" clId="{2945A9D9-CAE0-416C-87E9-D957FDB5C31E}" dt="2025-10-24T07:31:27.521" v="1314" actId="6549"/>
          <ac:spMkLst>
            <pc:docMk/>
            <pc:sldMk cId="273147099" sldId="273"/>
            <ac:spMk id="3" creationId="{F88F735B-D360-9919-1315-7D06012E57A1}"/>
          </ac:spMkLst>
        </pc:spChg>
        <pc:spChg chg="add mod">
          <ac:chgData name="Bostan Khan" userId="f8e9f95b-cea6-49ff-9c26-e5c5c30b56c9" providerId="ADAL" clId="{2945A9D9-CAE0-416C-87E9-D957FDB5C31E}" dt="2025-10-24T12:21:33.622" v="1913"/>
          <ac:spMkLst>
            <pc:docMk/>
            <pc:sldMk cId="273147099" sldId="273"/>
            <ac:spMk id="8" creationId="{A40EAB47-FD11-B8ED-1577-75684A417391}"/>
          </ac:spMkLst>
        </pc:spChg>
        <pc:spChg chg="add mod">
          <ac:chgData name="Bostan Khan" userId="f8e9f95b-cea6-49ff-9c26-e5c5c30b56c9" providerId="ADAL" clId="{2945A9D9-CAE0-416C-87E9-D957FDB5C31E}" dt="2025-10-24T12:21:33.622" v="1913"/>
          <ac:spMkLst>
            <pc:docMk/>
            <pc:sldMk cId="273147099" sldId="273"/>
            <ac:spMk id="9" creationId="{DACDB78F-529D-33E7-D96F-91047665BBDD}"/>
          </ac:spMkLst>
        </pc:spChg>
        <pc:picChg chg="add mod">
          <ac:chgData name="Bostan Khan" userId="f8e9f95b-cea6-49ff-9c26-e5c5c30b56c9" providerId="ADAL" clId="{2945A9D9-CAE0-416C-87E9-D957FDB5C31E}" dt="2025-11-03T15:03:06.203" v="3206" actId="1076"/>
          <ac:picMkLst>
            <pc:docMk/>
            <pc:sldMk cId="273147099" sldId="273"/>
            <ac:picMk id="10" creationId="{BDA82DB3-B0BB-7CBD-DDB1-08E5EA0C5214}"/>
          </ac:picMkLst>
        </pc:picChg>
      </pc:sldChg>
      <pc:sldChg chg="addSp modSp add mod">
        <pc:chgData name="Bostan Khan" userId="f8e9f95b-cea6-49ff-9c26-e5c5c30b56c9" providerId="ADAL" clId="{2945A9D9-CAE0-416C-87E9-D957FDB5C31E}" dt="2025-10-24T12:21:42.011" v="1922"/>
        <pc:sldMkLst>
          <pc:docMk/>
          <pc:sldMk cId="1856660020" sldId="274"/>
        </pc:sldMkLst>
        <pc:spChg chg="mod">
          <ac:chgData name="Bostan Khan" userId="f8e9f95b-cea6-49ff-9c26-e5c5c30b56c9" providerId="ADAL" clId="{2945A9D9-CAE0-416C-87E9-D957FDB5C31E}" dt="2025-10-24T07:55:19.049" v="1369" actId="14100"/>
          <ac:spMkLst>
            <pc:docMk/>
            <pc:sldMk cId="1856660020" sldId="274"/>
            <ac:spMk id="2" creationId="{17F545D8-CE96-FD5F-E684-B9F6CEE52232}"/>
          </ac:spMkLst>
        </pc:spChg>
        <pc:spChg chg="mod">
          <ac:chgData name="Bostan Khan" userId="f8e9f95b-cea6-49ff-9c26-e5c5c30b56c9" providerId="ADAL" clId="{2945A9D9-CAE0-416C-87E9-D957FDB5C31E}" dt="2025-10-24T09:05:52.076" v="1610" actId="20577"/>
          <ac:spMkLst>
            <pc:docMk/>
            <pc:sldMk cId="1856660020" sldId="274"/>
            <ac:spMk id="3" creationId="{390C2D92-48FC-6D7D-B66A-92F2CED22228}"/>
          </ac:spMkLst>
        </pc:spChg>
      </pc:sldChg>
      <pc:sldChg chg="addSp modSp new mod">
        <pc:chgData name="Bostan Khan" userId="f8e9f95b-cea6-49ff-9c26-e5c5c30b56c9" providerId="ADAL" clId="{2945A9D9-CAE0-416C-87E9-D957FDB5C31E}" dt="2025-10-24T12:21:43.491" v="1923"/>
        <pc:sldMkLst>
          <pc:docMk/>
          <pc:sldMk cId="133329890" sldId="275"/>
        </pc:sldMkLst>
        <pc:spChg chg="mod">
          <ac:chgData name="Bostan Khan" userId="f8e9f95b-cea6-49ff-9c26-e5c5c30b56c9" providerId="ADAL" clId="{2945A9D9-CAE0-416C-87E9-D957FDB5C31E}" dt="2025-10-24T07:56:46.544" v="1428" actId="20577"/>
          <ac:spMkLst>
            <pc:docMk/>
            <pc:sldMk cId="133329890" sldId="275"/>
            <ac:spMk id="2" creationId="{B06E2E30-01B6-B2D8-74C1-FC48876ECA32}"/>
          </ac:spMkLst>
        </pc:spChg>
        <pc:spChg chg="mod">
          <ac:chgData name="Bostan Khan" userId="f8e9f95b-cea6-49ff-9c26-e5c5c30b56c9" providerId="ADAL" clId="{2945A9D9-CAE0-416C-87E9-D957FDB5C31E}" dt="2025-10-24T09:06:45.677" v="1656"/>
          <ac:spMkLst>
            <pc:docMk/>
            <pc:sldMk cId="133329890" sldId="275"/>
            <ac:spMk id="3" creationId="{8373C8B6-BC3B-C006-BD5D-8F827D6D08BB}"/>
          </ac:spMkLst>
        </pc:spChg>
        <pc:spChg chg="add mod">
          <ac:chgData name="Bostan Khan" userId="f8e9f95b-cea6-49ff-9c26-e5c5c30b56c9" providerId="ADAL" clId="{2945A9D9-CAE0-416C-87E9-D957FDB5C31E}" dt="2025-10-24T12:21:43.491" v="1923"/>
          <ac:spMkLst>
            <pc:docMk/>
            <pc:sldMk cId="133329890" sldId="275"/>
            <ac:spMk id="4" creationId="{097496AD-C7C9-39A2-65AE-B9D1D966C06B}"/>
          </ac:spMkLst>
        </pc:spChg>
        <pc:spChg chg="add mod">
          <ac:chgData name="Bostan Khan" userId="f8e9f95b-cea6-49ff-9c26-e5c5c30b56c9" providerId="ADAL" clId="{2945A9D9-CAE0-416C-87E9-D957FDB5C31E}" dt="2025-10-24T12:21:43.491" v="1923"/>
          <ac:spMkLst>
            <pc:docMk/>
            <pc:sldMk cId="133329890" sldId="275"/>
            <ac:spMk id="5" creationId="{1AC75593-92FE-35CB-6228-B595EB8E39C6}"/>
          </ac:spMkLst>
        </pc:spChg>
      </pc:sldChg>
      <pc:sldChg chg="addSp delSp modSp add del mod">
        <pc:chgData name="Bostan Khan" userId="f8e9f95b-cea6-49ff-9c26-e5c5c30b56c9" providerId="ADAL" clId="{2945A9D9-CAE0-416C-87E9-D957FDB5C31E}" dt="2025-11-03T15:07:40.888" v="3224"/>
        <pc:sldMkLst>
          <pc:docMk/>
          <pc:sldMk cId="2392650024" sldId="276"/>
        </pc:sldMkLst>
        <pc:spChg chg="add del mod">
          <ac:chgData name="Bostan Khan" userId="f8e9f95b-cea6-49ff-9c26-e5c5c30b56c9" providerId="ADAL" clId="{2945A9D9-CAE0-416C-87E9-D957FDB5C31E}" dt="2025-10-24T08:15:56.164" v="1454" actId="1076"/>
          <ac:spMkLst>
            <pc:docMk/>
            <pc:sldMk cId="2392650024" sldId="276"/>
            <ac:spMk id="3" creationId="{28B58997-C73C-714F-672D-9E4BD6BABCA4}"/>
          </ac:spMkLst>
        </pc:spChg>
        <pc:spChg chg="add">
          <ac:chgData name="Bostan Khan" userId="f8e9f95b-cea6-49ff-9c26-e5c5c30b56c9" providerId="ADAL" clId="{2945A9D9-CAE0-416C-87E9-D957FDB5C31E}" dt="2025-11-03T15:06:15.555" v="3207"/>
          <ac:spMkLst>
            <pc:docMk/>
            <pc:sldMk cId="2392650024" sldId="276"/>
            <ac:spMk id="4" creationId="{4E07F93E-ADAF-AFDE-4C9A-C2573C2A6359}"/>
          </ac:spMkLst>
        </pc:spChg>
        <pc:spChg chg="add mod">
          <ac:chgData name="Bostan Khan" userId="f8e9f95b-cea6-49ff-9c26-e5c5c30b56c9" providerId="ADAL" clId="{2945A9D9-CAE0-416C-87E9-D957FDB5C31E}" dt="2025-10-30T10:38:20.719" v="3021" actId="313"/>
          <ac:spMkLst>
            <pc:docMk/>
            <pc:sldMk cId="2392650024" sldId="276"/>
            <ac:spMk id="11" creationId="{F094D6B7-D33C-DC7F-8219-F2AA5D72C039}"/>
          </ac:spMkLst>
        </pc:spChg>
        <pc:spChg chg="add mod">
          <ac:chgData name="Bostan Khan" userId="f8e9f95b-cea6-49ff-9c26-e5c5c30b56c9" providerId="ADAL" clId="{2945A9D9-CAE0-416C-87E9-D957FDB5C31E}" dt="2025-10-24T12:21:34.484" v="1914"/>
          <ac:spMkLst>
            <pc:docMk/>
            <pc:sldMk cId="2392650024" sldId="276"/>
            <ac:spMk id="12" creationId="{0106349A-096E-E0EC-3262-3B1E82CD34F0}"/>
          </ac:spMkLst>
        </pc:spChg>
        <pc:spChg chg="add mod">
          <ac:chgData name="Bostan Khan" userId="f8e9f95b-cea6-49ff-9c26-e5c5c30b56c9" providerId="ADAL" clId="{2945A9D9-CAE0-416C-87E9-D957FDB5C31E}" dt="2025-10-24T12:21:34.484" v="1914"/>
          <ac:spMkLst>
            <pc:docMk/>
            <pc:sldMk cId="2392650024" sldId="276"/>
            <ac:spMk id="13" creationId="{92310DBB-8C10-854A-13BE-9C7065E022B1}"/>
          </ac:spMkLst>
        </pc:spChg>
        <pc:picChg chg="add mod modCrop">
          <ac:chgData name="Bostan Khan" userId="f8e9f95b-cea6-49ff-9c26-e5c5c30b56c9" providerId="ADAL" clId="{2945A9D9-CAE0-416C-87E9-D957FDB5C31E}" dt="2025-11-03T15:07:36.845" v="3218" actId="732"/>
          <ac:picMkLst>
            <pc:docMk/>
            <pc:sldMk cId="2392650024" sldId="276"/>
            <ac:picMk id="10" creationId="{23A65C58-7D10-3AB7-C11A-D57CB2891A11}"/>
          </ac:picMkLst>
        </pc:picChg>
      </pc:sldChg>
      <pc:sldChg chg="addSp delSp modSp add mod">
        <pc:chgData name="Bostan Khan" userId="f8e9f95b-cea6-49ff-9c26-e5c5c30b56c9" providerId="ADAL" clId="{2945A9D9-CAE0-416C-87E9-D957FDB5C31E}" dt="2025-10-30T10:38:21.205" v="3022" actId="313"/>
        <pc:sldMkLst>
          <pc:docMk/>
          <pc:sldMk cId="3106374061" sldId="277"/>
        </pc:sldMkLst>
        <pc:spChg chg="mod">
          <ac:chgData name="Bostan Khan" userId="f8e9f95b-cea6-49ff-9c26-e5c5c30b56c9" providerId="ADAL" clId="{2945A9D9-CAE0-416C-87E9-D957FDB5C31E}" dt="2025-10-24T08:17:08.629" v="1476" actId="20577"/>
          <ac:spMkLst>
            <pc:docMk/>
            <pc:sldMk cId="3106374061" sldId="277"/>
            <ac:spMk id="3" creationId="{60896582-1053-2B0F-CBEE-AB70B8173FB4}"/>
          </ac:spMkLst>
        </pc:spChg>
        <pc:spChg chg="add mod">
          <ac:chgData name="Bostan Khan" userId="f8e9f95b-cea6-49ff-9c26-e5c5c30b56c9" providerId="ADAL" clId="{2945A9D9-CAE0-416C-87E9-D957FDB5C31E}" dt="2025-10-30T10:38:21.205" v="3022" actId="313"/>
          <ac:spMkLst>
            <pc:docMk/>
            <pc:sldMk cId="3106374061" sldId="277"/>
            <ac:spMk id="7" creationId="{0269AEBE-002A-05D0-F080-C2B1190A4C7B}"/>
          </ac:spMkLst>
        </pc:spChg>
        <pc:spChg chg="add mod">
          <ac:chgData name="Bostan Khan" userId="f8e9f95b-cea6-49ff-9c26-e5c5c30b56c9" providerId="ADAL" clId="{2945A9D9-CAE0-416C-87E9-D957FDB5C31E}" dt="2025-10-24T12:21:35.288" v="1915"/>
          <ac:spMkLst>
            <pc:docMk/>
            <pc:sldMk cId="3106374061" sldId="277"/>
            <ac:spMk id="8" creationId="{EC175A4A-183C-0A77-2DA5-5BD8B4FC901B}"/>
          </ac:spMkLst>
        </pc:spChg>
        <pc:spChg chg="add mod">
          <ac:chgData name="Bostan Khan" userId="f8e9f95b-cea6-49ff-9c26-e5c5c30b56c9" providerId="ADAL" clId="{2945A9D9-CAE0-416C-87E9-D957FDB5C31E}" dt="2025-10-24T12:21:35.288" v="1915"/>
          <ac:spMkLst>
            <pc:docMk/>
            <pc:sldMk cId="3106374061" sldId="277"/>
            <ac:spMk id="9" creationId="{CF29400C-A70F-5AA0-CD10-09E955771D13}"/>
          </ac:spMkLst>
        </pc:spChg>
        <pc:picChg chg="add mod">
          <ac:chgData name="Bostan Khan" userId="f8e9f95b-cea6-49ff-9c26-e5c5c30b56c9" providerId="ADAL" clId="{2945A9D9-CAE0-416C-87E9-D957FDB5C31E}" dt="2025-10-24T08:17:30.908" v="1481" actId="1076"/>
          <ac:picMkLst>
            <pc:docMk/>
            <pc:sldMk cId="3106374061" sldId="277"/>
            <ac:picMk id="5" creationId="{034C41BE-E42E-F361-9B49-57D76EDB58DA}"/>
          </ac:picMkLst>
        </pc:picChg>
      </pc:sldChg>
      <pc:sldChg chg="addSp delSp modSp add mod">
        <pc:chgData name="Bostan Khan" userId="f8e9f95b-cea6-49ff-9c26-e5c5c30b56c9" providerId="ADAL" clId="{2945A9D9-CAE0-416C-87E9-D957FDB5C31E}" dt="2025-10-30T10:38:21.476" v="3023" actId="313"/>
        <pc:sldMkLst>
          <pc:docMk/>
          <pc:sldMk cId="1350120238" sldId="278"/>
        </pc:sldMkLst>
        <pc:spChg chg="mod">
          <ac:chgData name="Bostan Khan" userId="f8e9f95b-cea6-49ff-9c26-e5c5c30b56c9" providerId="ADAL" clId="{2945A9D9-CAE0-416C-87E9-D957FDB5C31E}" dt="2025-10-24T08:17:40.484" v="1487" actId="20577"/>
          <ac:spMkLst>
            <pc:docMk/>
            <pc:sldMk cId="1350120238" sldId="278"/>
            <ac:spMk id="3" creationId="{6D94C1B1-5BC3-B96C-5E38-D16C4FA79576}"/>
          </ac:spMkLst>
        </pc:spChg>
        <pc:spChg chg="add mod">
          <ac:chgData name="Bostan Khan" userId="f8e9f95b-cea6-49ff-9c26-e5c5c30b56c9" providerId="ADAL" clId="{2945A9D9-CAE0-416C-87E9-D957FDB5C31E}" dt="2025-10-30T10:38:21.476" v="3023" actId="313"/>
          <ac:spMkLst>
            <pc:docMk/>
            <pc:sldMk cId="1350120238" sldId="278"/>
            <ac:spMk id="8" creationId="{41113F1E-7F26-7DF4-AED5-745AFE11930A}"/>
          </ac:spMkLst>
        </pc:spChg>
        <pc:spChg chg="add mod">
          <ac:chgData name="Bostan Khan" userId="f8e9f95b-cea6-49ff-9c26-e5c5c30b56c9" providerId="ADAL" clId="{2945A9D9-CAE0-416C-87E9-D957FDB5C31E}" dt="2025-10-24T12:21:36.172" v="1916"/>
          <ac:spMkLst>
            <pc:docMk/>
            <pc:sldMk cId="1350120238" sldId="278"/>
            <ac:spMk id="9" creationId="{437665AF-4F38-1BB2-FE99-CEFF99905D34}"/>
          </ac:spMkLst>
        </pc:spChg>
        <pc:spChg chg="add mod">
          <ac:chgData name="Bostan Khan" userId="f8e9f95b-cea6-49ff-9c26-e5c5c30b56c9" providerId="ADAL" clId="{2945A9D9-CAE0-416C-87E9-D957FDB5C31E}" dt="2025-10-24T12:21:36.172" v="1916"/>
          <ac:spMkLst>
            <pc:docMk/>
            <pc:sldMk cId="1350120238" sldId="278"/>
            <ac:spMk id="10" creationId="{8893308F-81B4-B34F-5F30-CD4877D24C66}"/>
          </ac:spMkLst>
        </pc:spChg>
        <pc:picChg chg="add mod">
          <ac:chgData name="Bostan Khan" userId="f8e9f95b-cea6-49ff-9c26-e5c5c30b56c9" providerId="ADAL" clId="{2945A9D9-CAE0-416C-87E9-D957FDB5C31E}" dt="2025-10-24T08:18:16.760" v="1494" actId="1076"/>
          <ac:picMkLst>
            <pc:docMk/>
            <pc:sldMk cId="1350120238" sldId="278"/>
            <ac:picMk id="6" creationId="{D9B68550-F0DC-BB15-FCE0-60E83E6C1DD0}"/>
          </ac:picMkLst>
        </pc:picChg>
      </pc:sldChg>
      <pc:sldChg chg="addSp delSp modSp add mod">
        <pc:chgData name="Bostan Khan" userId="f8e9f95b-cea6-49ff-9c26-e5c5c30b56c9" providerId="ADAL" clId="{2945A9D9-CAE0-416C-87E9-D957FDB5C31E}" dt="2025-10-30T10:38:21.843" v="3024" actId="313"/>
        <pc:sldMkLst>
          <pc:docMk/>
          <pc:sldMk cId="4286647533" sldId="279"/>
        </pc:sldMkLst>
        <pc:spChg chg="mod">
          <ac:chgData name="Bostan Khan" userId="f8e9f95b-cea6-49ff-9c26-e5c5c30b56c9" providerId="ADAL" clId="{2945A9D9-CAE0-416C-87E9-D957FDB5C31E}" dt="2025-10-24T08:32:00.885" v="1559" actId="6549"/>
          <ac:spMkLst>
            <pc:docMk/>
            <pc:sldMk cId="4286647533" sldId="279"/>
            <ac:spMk id="2" creationId="{7B3C7E48-874C-AE28-9D21-984529E5F197}"/>
          </ac:spMkLst>
        </pc:spChg>
        <pc:spChg chg="mod">
          <ac:chgData name="Bostan Khan" userId="f8e9f95b-cea6-49ff-9c26-e5c5c30b56c9" providerId="ADAL" clId="{2945A9D9-CAE0-416C-87E9-D957FDB5C31E}" dt="2025-10-24T08:19:05.561" v="1508" actId="20577"/>
          <ac:spMkLst>
            <pc:docMk/>
            <pc:sldMk cId="4286647533" sldId="279"/>
            <ac:spMk id="3" creationId="{DD1EA77B-5D74-8606-25CA-D4100A268DC9}"/>
          </ac:spMkLst>
        </pc:spChg>
        <pc:spChg chg="add mod">
          <ac:chgData name="Bostan Khan" userId="f8e9f95b-cea6-49ff-9c26-e5c5c30b56c9" providerId="ADAL" clId="{2945A9D9-CAE0-416C-87E9-D957FDB5C31E}" dt="2025-10-30T10:38:21.843" v="3024" actId="313"/>
          <ac:spMkLst>
            <pc:docMk/>
            <pc:sldMk cId="4286647533" sldId="279"/>
            <ac:spMk id="7" creationId="{88E1F60A-356D-FB23-4F38-0A6030904E75}"/>
          </ac:spMkLst>
        </pc:spChg>
        <pc:spChg chg="add mod">
          <ac:chgData name="Bostan Khan" userId="f8e9f95b-cea6-49ff-9c26-e5c5c30b56c9" providerId="ADAL" clId="{2945A9D9-CAE0-416C-87E9-D957FDB5C31E}" dt="2025-10-24T12:21:36.979" v="1917"/>
          <ac:spMkLst>
            <pc:docMk/>
            <pc:sldMk cId="4286647533" sldId="279"/>
            <ac:spMk id="8" creationId="{67AB4519-1CDA-68C3-A7E3-BFEF83D8E4AA}"/>
          </ac:spMkLst>
        </pc:spChg>
        <pc:spChg chg="add mod">
          <ac:chgData name="Bostan Khan" userId="f8e9f95b-cea6-49ff-9c26-e5c5c30b56c9" providerId="ADAL" clId="{2945A9D9-CAE0-416C-87E9-D957FDB5C31E}" dt="2025-10-24T12:21:36.979" v="1917"/>
          <ac:spMkLst>
            <pc:docMk/>
            <pc:sldMk cId="4286647533" sldId="279"/>
            <ac:spMk id="9" creationId="{2951C666-6AE2-F455-33B6-B870B55E3807}"/>
          </ac:spMkLst>
        </pc:spChg>
        <pc:picChg chg="add mod">
          <ac:chgData name="Bostan Khan" userId="f8e9f95b-cea6-49ff-9c26-e5c5c30b56c9" providerId="ADAL" clId="{2945A9D9-CAE0-416C-87E9-D957FDB5C31E}" dt="2025-10-24T08:19:21.640" v="1516" actId="1076"/>
          <ac:picMkLst>
            <pc:docMk/>
            <pc:sldMk cId="4286647533" sldId="279"/>
            <ac:picMk id="5" creationId="{B88C05E5-5ADB-DEFF-3D1C-819BB0B560CD}"/>
          </ac:picMkLst>
        </pc:picChg>
      </pc:sldChg>
      <pc:sldChg chg="addSp modSp add mod">
        <pc:chgData name="Bostan Khan" userId="f8e9f95b-cea6-49ff-9c26-e5c5c30b56c9" providerId="ADAL" clId="{2945A9D9-CAE0-416C-87E9-D957FDB5C31E}" dt="2025-10-24T12:21:37.745" v="1918"/>
        <pc:sldMkLst>
          <pc:docMk/>
          <pc:sldMk cId="141668351" sldId="280"/>
        </pc:sldMkLst>
        <pc:spChg chg="mod">
          <ac:chgData name="Bostan Khan" userId="f8e9f95b-cea6-49ff-9c26-e5c5c30b56c9" providerId="ADAL" clId="{2945A9D9-CAE0-416C-87E9-D957FDB5C31E}" dt="2025-10-24T08:31:39.317" v="1555" actId="20577"/>
          <ac:spMkLst>
            <pc:docMk/>
            <pc:sldMk cId="141668351" sldId="280"/>
            <ac:spMk id="2" creationId="{260ED900-C1B4-9F33-5B0E-C5364E173EED}"/>
          </ac:spMkLst>
        </pc:spChg>
        <pc:spChg chg="add mod">
          <ac:chgData name="Bostan Khan" userId="f8e9f95b-cea6-49ff-9c26-e5c5c30b56c9" providerId="ADAL" clId="{2945A9D9-CAE0-416C-87E9-D957FDB5C31E}" dt="2025-10-24T12:21:37.745" v="1918"/>
          <ac:spMkLst>
            <pc:docMk/>
            <pc:sldMk cId="141668351" sldId="280"/>
            <ac:spMk id="4" creationId="{50666025-8F40-A40E-60C2-76A1A7F7ED36}"/>
          </ac:spMkLst>
        </pc:spChg>
        <pc:spChg chg="add mod">
          <ac:chgData name="Bostan Khan" userId="f8e9f95b-cea6-49ff-9c26-e5c5c30b56c9" providerId="ADAL" clId="{2945A9D9-CAE0-416C-87E9-D957FDB5C31E}" dt="2025-10-24T12:21:37.745" v="1918"/>
          <ac:spMkLst>
            <pc:docMk/>
            <pc:sldMk cId="141668351" sldId="280"/>
            <ac:spMk id="5" creationId="{04AD383F-7194-AFF3-8D95-805C815D8113}"/>
          </ac:spMkLst>
        </pc:spChg>
      </pc:sldChg>
      <pc:sldChg chg="addSp delSp modSp new mod">
        <pc:chgData name="Bostan Khan" userId="f8e9f95b-cea6-49ff-9c26-e5c5c30b56c9" providerId="ADAL" clId="{2945A9D9-CAE0-416C-87E9-D957FDB5C31E}" dt="2025-10-30T10:38:22.219" v="3025" actId="313"/>
        <pc:sldMkLst>
          <pc:docMk/>
          <pc:sldMk cId="1644747344" sldId="281"/>
        </pc:sldMkLst>
        <pc:spChg chg="mod">
          <ac:chgData name="Bostan Khan" userId="f8e9f95b-cea6-49ff-9c26-e5c5c30b56c9" providerId="ADAL" clId="{2945A9D9-CAE0-416C-87E9-D957FDB5C31E}" dt="2025-10-24T08:32:06.290" v="1560"/>
          <ac:spMkLst>
            <pc:docMk/>
            <pc:sldMk cId="1644747344" sldId="281"/>
            <ac:spMk id="2" creationId="{FC117DCD-9DC6-5903-E76F-8B05A1DD582A}"/>
          </ac:spMkLst>
        </pc:spChg>
        <pc:spChg chg="add mod">
          <ac:chgData name="Bostan Khan" userId="f8e9f95b-cea6-49ff-9c26-e5c5c30b56c9" providerId="ADAL" clId="{2945A9D9-CAE0-416C-87E9-D957FDB5C31E}" dt="2025-10-30T10:38:22.219" v="3025" actId="313"/>
          <ac:spMkLst>
            <pc:docMk/>
            <pc:sldMk cId="1644747344" sldId="281"/>
            <ac:spMk id="6" creationId="{E80ED864-901C-D5C0-7356-DBD3726473CF}"/>
          </ac:spMkLst>
        </pc:spChg>
        <pc:spChg chg="add mod">
          <ac:chgData name="Bostan Khan" userId="f8e9f95b-cea6-49ff-9c26-e5c5c30b56c9" providerId="ADAL" clId="{2945A9D9-CAE0-416C-87E9-D957FDB5C31E}" dt="2025-10-24T12:21:38.658" v="1919"/>
          <ac:spMkLst>
            <pc:docMk/>
            <pc:sldMk cId="1644747344" sldId="281"/>
            <ac:spMk id="7" creationId="{D7769BF4-F2B5-20D1-0295-87D95B33F979}"/>
          </ac:spMkLst>
        </pc:spChg>
        <pc:spChg chg="add mod">
          <ac:chgData name="Bostan Khan" userId="f8e9f95b-cea6-49ff-9c26-e5c5c30b56c9" providerId="ADAL" clId="{2945A9D9-CAE0-416C-87E9-D957FDB5C31E}" dt="2025-10-24T12:21:38.658" v="1919"/>
          <ac:spMkLst>
            <pc:docMk/>
            <pc:sldMk cId="1644747344" sldId="281"/>
            <ac:spMk id="8" creationId="{F67393A3-CA94-CA33-97A7-50CD41C2478C}"/>
          </ac:spMkLst>
        </pc:spChg>
        <pc:picChg chg="add mod">
          <ac:chgData name="Bostan Khan" userId="f8e9f95b-cea6-49ff-9c26-e5c5c30b56c9" providerId="ADAL" clId="{2945A9D9-CAE0-416C-87E9-D957FDB5C31E}" dt="2025-10-24T08:47:14.781" v="1567" actId="1076"/>
          <ac:picMkLst>
            <pc:docMk/>
            <pc:sldMk cId="1644747344" sldId="281"/>
            <ac:picMk id="5" creationId="{C5247B42-9B17-819A-81EA-3BDD83874477}"/>
          </ac:picMkLst>
        </pc:picChg>
      </pc:sldChg>
      <pc:sldChg chg="addSp delSp modSp add mod">
        <pc:chgData name="Bostan Khan" userId="f8e9f95b-cea6-49ff-9c26-e5c5c30b56c9" providerId="ADAL" clId="{2945A9D9-CAE0-416C-87E9-D957FDB5C31E}" dt="2025-10-30T10:38:22.788" v="3026" actId="313"/>
        <pc:sldMkLst>
          <pc:docMk/>
          <pc:sldMk cId="2358128618" sldId="282"/>
        </pc:sldMkLst>
        <pc:spChg chg="add mod">
          <ac:chgData name="Bostan Khan" userId="f8e9f95b-cea6-49ff-9c26-e5c5c30b56c9" providerId="ADAL" clId="{2945A9D9-CAE0-416C-87E9-D957FDB5C31E}" dt="2025-10-30T10:38:22.788" v="3026" actId="313"/>
          <ac:spMkLst>
            <pc:docMk/>
            <pc:sldMk cId="2358128618" sldId="282"/>
            <ac:spMk id="6" creationId="{7FB95C74-C1A8-271B-024B-3C8FE7893BB5}"/>
          </ac:spMkLst>
        </pc:spChg>
        <pc:spChg chg="add mod">
          <ac:chgData name="Bostan Khan" userId="f8e9f95b-cea6-49ff-9c26-e5c5c30b56c9" providerId="ADAL" clId="{2945A9D9-CAE0-416C-87E9-D957FDB5C31E}" dt="2025-10-24T12:21:39.509" v="1920"/>
          <ac:spMkLst>
            <pc:docMk/>
            <pc:sldMk cId="2358128618" sldId="282"/>
            <ac:spMk id="7" creationId="{F9278F2A-F733-64E9-454A-E9CFF53AD788}"/>
          </ac:spMkLst>
        </pc:spChg>
        <pc:spChg chg="add mod">
          <ac:chgData name="Bostan Khan" userId="f8e9f95b-cea6-49ff-9c26-e5c5c30b56c9" providerId="ADAL" clId="{2945A9D9-CAE0-416C-87E9-D957FDB5C31E}" dt="2025-10-24T12:21:39.509" v="1920"/>
          <ac:spMkLst>
            <pc:docMk/>
            <pc:sldMk cId="2358128618" sldId="282"/>
            <ac:spMk id="8" creationId="{D0C25F8F-F5AA-A3B4-A1F4-DD436B61D19F}"/>
          </ac:spMkLst>
        </pc:spChg>
        <pc:picChg chg="add mod">
          <ac:chgData name="Bostan Khan" userId="f8e9f95b-cea6-49ff-9c26-e5c5c30b56c9" providerId="ADAL" clId="{2945A9D9-CAE0-416C-87E9-D957FDB5C31E}" dt="2025-10-24T08:47:49.373" v="1574" actId="1076"/>
          <ac:picMkLst>
            <pc:docMk/>
            <pc:sldMk cId="2358128618" sldId="282"/>
            <ac:picMk id="4" creationId="{BFB76BEF-0709-3D3F-EA64-DF6D6099F9A8}"/>
          </ac:picMkLst>
        </pc:picChg>
      </pc:sldChg>
      <pc:sldChg chg="addSp delSp modSp add mod">
        <pc:chgData name="Bostan Khan" userId="f8e9f95b-cea6-49ff-9c26-e5c5c30b56c9" providerId="ADAL" clId="{2945A9D9-CAE0-416C-87E9-D957FDB5C31E}" dt="2025-10-30T10:38:23.364" v="3027" actId="313"/>
        <pc:sldMkLst>
          <pc:docMk/>
          <pc:sldMk cId="3014344617" sldId="283"/>
        </pc:sldMkLst>
        <pc:spChg chg="add mod">
          <ac:chgData name="Bostan Khan" userId="f8e9f95b-cea6-49ff-9c26-e5c5c30b56c9" providerId="ADAL" clId="{2945A9D9-CAE0-416C-87E9-D957FDB5C31E}" dt="2025-10-30T10:38:23.364" v="3027" actId="313"/>
          <ac:spMkLst>
            <pc:docMk/>
            <pc:sldMk cId="3014344617" sldId="283"/>
            <ac:spMk id="6" creationId="{E6772588-6EB3-3558-E60D-356C435F8772}"/>
          </ac:spMkLst>
        </pc:spChg>
        <pc:spChg chg="add mod">
          <ac:chgData name="Bostan Khan" userId="f8e9f95b-cea6-49ff-9c26-e5c5c30b56c9" providerId="ADAL" clId="{2945A9D9-CAE0-416C-87E9-D957FDB5C31E}" dt="2025-10-24T12:21:44.791" v="1924"/>
          <ac:spMkLst>
            <pc:docMk/>
            <pc:sldMk cId="3014344617" sldId="283"/>
            <ac:spMk id="7" creationId="{E5CA3454-9331-324A-0A04-10FF96B1F0D5}"/>
          </ac:spMkLst>
        </pc:spChg>
        <pc:spChg chg="add mod">
          <ac:chgData name="Bostan Khan" userId="f8e9f95b-cea6-49ff-9c26-e5c5c30b56c9" providerId="ADAL" clId="{2945A9D9-CAE0-416C-87E9-D957FDB5C31E}" dt="2025-10-24T12:21:44.791" v="1924"/>
          <ac:spMkLst>
            <pc:docMk/>
            <pc:sldMk cId="3014344617" sldId="283"/>
            <ac:spMk id="8" creationId="{BCAA71DC-FE9C-7FC4-08E0-EE6ECFF5A345}"/>
          </ac:spMkLst>
        </pc:spChg>
        <pc:picChg chg="add mod">
          <ac:chgData name="Bostan Khan" userId="f8e9f95b-cea6-49ff-9c26-e5c5c30b56c9" providerId="ADAL" clId="{2945A9D9-CAE0-416C-87E9-D957FDB5C31E}" dt="2025-10-24T09:10:44.605" v="1667" actId="1076"/>
          <ac:picMkLst>
            <pc:docMk/>
            <pc:sldMk cId="3014344617" sldId="283"/>
            <ac:picMk id="5" creationId="{B8294702-5933-6A98-5D0C-3EEE65BD49EE}"/>
          </ac:picMkLst>
        </pc:picChg>
      </pc:sldChg>
      <pc:sldChg chg="addSp delSp modSp add mod">
        <pc:chgData name="Bostan Khan" userId="f8e9f95b-cea6-49ff-9c26-e5c5c30b56c9" providerId="ADAL" clId="{2945A9D9-CAE0-416C-87E9-D957FDB5C31E}" dt="2025-10-30T10:38:23.684" v="3028" actId="313"/>
        <pc:sldMkLst>
          <pc:docMk/>
          <pc:sldMk cId="90746418" sldId="284"/>
        </pc:sldMkLst>
        <pc:spChg chg="add mod">
          <ac:chgData name="Bostan Khan" userId="f8e9f95b-cea6-49ff-9c26-e5c5c30b56c9" providerId="ADAL" clId="{2945A9D9-CAE0-416C-87E9-D957FDB5C31E}" dt="2025-10-30T10:38:23.684" v="3028" actId="313"/>
          <ac:spMkLst>
            <pc:docMk/>
            <pc:sldMk cId="90746418" sldId="284"/>
            <ac:spMk id="6" creationId="{85D3C801-A922-7F5C-8316-B4E7016E6AAD}"/>
          </ac:spMkLst>
        </pc:spChg>
        <pc:spChg chg="add mod">
          <ac:chgData name="Bostan Khan" userId="f8e9f95b-cea6-49ff-9c26-e5c5c30b56c9" providerId="ADAL" clId="{2945A9D9-CAE0-416C-87E9-D957FDB5C31E}" dt="2025-10-24T12:21:45.722" v="1925"/>
          <ac:spMkLst>
            <pc:docMk/>
            <pc:sldMk cId="90746418" sldId="284"/>
            <ac:spMk id="7" creationId="{A016D4F1-C270-B12A-49E7-41C77F6042B7}"/>
          </ac:spMkLst>
        </pc:spChg>
        <pc:spChg chg="add mod">
          <ac:chgData name="Bostan Khan" userId="f8e9f95b-cea6-49ff-9c26-e5c5c30b56c9" providerId="ADAL" clId="{2945A9D9-CAE0-416C-87E9-D957FDB5C31E}" dt="2025-10-24T12:21:45.722" v="1925"/>
          <ac:spMkLst>
            <pc:docMk/>
            <pc:sldMk cId="90746418" sldId="284"/>
            <ac:spMk id="8" creationId="{36B953C9-91B9-0674-9783-D03F17E3DCC3}"/>
          </ac:spMkLst>
        </pc:spChg>
        <pc:picChg chg="add mod">
          <ac:chgData name="Bostan Khan" userId="f8e9f95b-cea6-49ff-9c26-e5c5c30b56c9" providerId="ADAL" clId="{2945A9D9-CAE0-416C-87E9-D957FDB5C31E}" dt="2025-10-24T09:17:57.615" v="1784" actId="1076"/>
          <ac:picMkLst>
            <pc:docMk/>
            <pc:sldMk cId="90746418" sldId="284"/>
            <ac:picMk id="4" creationId="{767DEB77-B6C8-C672-5186-EF2F8F6D2836}"/>
          </ac:picMkLst>
        </pc:picChg>
      </pc:sldChg>
      <pc:sldChg chg="addSp delSp modSp new mod">
        <pc:chgData name="Bostan Khan" userId="f8e9f95b-cea6-49ff-9c26-e5c5c30b56c9" providerId="ADAL" clId="{2945A9D9-CAE0-416C-87E9-D957FDB5C31E}" dt="2025-10-30T10:38:24.066" v="3030" actId="313"/>
        <pc:sldMkLst>
          <pc:docMk/>
          <pc:sldMk cId="3144949231" sldId="285"/>
        </pc:sldMkLst>
        <pc:spChg chg="mod">
          <ac:chgData name="Bostan Khan" userId="f8e9f95b-cea6-49ff-9c26-e5c5c30b56c9" providerId="ADAL" clId="{2945A9D9-CAE0-416C-87E9-D957FDB5C31E}" dt="2025-10-24T09:18:40.972" v="1790"/>
          <ac:spMkLst>
            <pc:docMk/>
            <pc:sldMk cId="3144949231" sldId="285"/>
            <ac:spMk id="2" creationId="{4AD28885-7043-8411-A519-42E0CEE82902}"/>
          </ac:spMkLst>
        </pc:spChg>
        <pc:spChg chg="add mod">
          <ac:chgData name="Bostan Khan" userId="f8e9f95b-cea6-49ff-9c26-e5c5c30b56c9" providerId="ADAL" clId="{2945A9D9-CAE0-416C-87E9-D957FDB5C31E}" dt="2025-10-30T10:38:24.066" v="3030" actId="313"/>
          <ac:spMkLst>
            <pc:docMk/>
            <pc:sldMk cId="3144949231" sldId="285"/>
            <ac:spMk id="6" creationId="{6A255B32-3CF4-12AF-521A-B2A4C9120587}"/>
          </ac:spMkLst>
        </pc:spChg>
        <pc:spChg chg="add mod">
          <ac:chgData name="Bostan Khan" userId="f8e9f95b-cea6-49ff-9c26-e5c5c30b56c9" providerId="ADAL" clId="{2945A9D9-CAE0-416C-87E9-D957FDB5C31E}" dt="2025-10-24T12:21:50.178" v="1928"/>
          <ac:spMkLst>
            <pc:docMk/>
            <pc:sldMk cId="3144949231" sldId="285"/>
            <ac:spMk id="7" creationId="{58612FA7-C572-E0BD-5390-355719E4ABB5}"/>
          </ac:spMkLst>
        </pc:spChg>
        <pc:spChg chg="add mod">
          <ac:chgData name="Bostan Khan" userId="f8e9f95b-cea6-49ff-9c26-e5c5c30b56c9" providerId="ADAL" clId="{2945A9D9-CAE0-416C-87E9-D957FDB5C31E}" dt="2025-10-24T12:21:50.178" v="1928"/>
          <ac:spMkLst>
            <pc:docMk/>
            <pc:sldMk cId="3144949231" sldId="285"/>
            <ac:spMk id="8" creationId="{2B46D41B-4473-CA1C-D06D-BAE0ACEDE959}"/>
          </ac:spMkLst>
        </pc:spChg>
        <pc:picChg chg="add mod modCrop">
          <ac:chgData name="Bostan Khan" userId="f8e9f95b-cea6-49ff-9c26-e5c5c30b56c9" providerId="ADAL" clId="{2945A9D9-CAE0-416C-87E9-D957FDB5C31E}" dt="2025-10-24T09:19:19.230" v="1797" actId="1076"/>
          <ac:picMkLst>
            <pc:docMk/>
            <pc:sldMk cId="3144949231" sldId="285"/>
            <ac:picMk id="5" creationId="{CDDE9FC5-ADA7-8029-7F86-48197B57EF19}"/>
          </ac:picMkLst>
        </pc:picChg>
      </pc:sldChg>
      <pc:sldChg chg="addSp delSp modSp add mod">
        <pc:chgData name="Bostan Khan" userId="f8e9f95b-cea6-49ff-9c26-e5c5c30b56c9" providerId="ADAL" clId="{2945A9D9-CAE0-416C-87E9-D957FDB5C31E}" dt="2025-10-30T10:38:24.260" v="3031" actId="313"/>
        <pc:sldMkLst>
          <pc:docMk/>
          <pc:sldMk cId="2541021127" sldId="286"/>
        </pc:sldMkLst>
        <pc:spChg chg="mod">
          <ac:chgData name="Bostan Khan" userId="f8e9f95b-cea6-49ff-9c26-e5c5c30b56c9" providerId="ADAL" clId="{2945A9D9-CAE0-416C-87E9-D957FDB5C31E}" dt="2025-10-30T10:38:24.260" v="3031" actId="313"/>
          <ac:spMkLst>
            <pc:docMk/>
            <pc:sldMk cId="2541021127" sldId="286"/>
            <ac:spMk id="6" creationId="{8D4E72BA-FB88-472C-127A-311640F28447}"/>
          </ac:spMkLst>
        </pc:spChg>
        <pc:spChg chg="add mod">
          <ac:chgData name="Bostan Khan" userId="f8e9f95b-cea6-49ff-9c26-e5c5c30b56c9" providerId="ADAL" clId="{2945A9D9-CAE0-416C-87E9-D957FDB5C31E}" dt="2025-10-24T12:21:51.061" v="1929"/>
          <ac:spMkLst>
            <pc:docMk/>
            <pc:sldMk cId="2541021127" sldId="286"/>
            <ac:spMk id="7" creationId="{07A746FF-929E-0687-249F-E9413427DBB7}"/>
          </ac:spMkLst>
        </pc:spChg>
        <pc:spChg chg="add mod">
          <ac:chgData name="Bostan Khan" userId="f8e9f95b-cea6-49ff-9c26-e5c5c30b56c9" providerId="ADAL" clId="{2945A9D9-CAE0-416C-87E9-D957FDB5C31E}" dt="2025-10-24T12:21:51.061" v="1929"/>
          <ac:spMkLst>
            <pc:docMk/>
            <pc:sldMk cId="2541021127" sldId="286"/>
            <ac:spMk id="8" creationId="{1AC3D56F-9D14-F5A1-BB71-F03614603D80}"/>
          </ac:spMkLst>
        </pc:spChg>
        <pc:picChg chg="add mod">
          <ac:chgData name="Bostan Khan" userId="f8e9f95b-cea6-49ff-9c26-e5c5c30b56c9" providerId="ADAL" clId="{2945A9D9-CAE0-416C-87E9-D957FDB5C31E}" dt="2025-10-24T09:55:04.468" v="1897" actId="1076"/>
          <ac:picMkLst>
            <pc:docMk/>
            <pc:sldMk cId="2541021127" sldId="286"/>
            <ac:picMk id="4" creationId="{1C58F0BC-EEF3-ED23-6AC8-C4F7147F002B}"/>
          </ac:picMkLst>
        </pc:picChg>
      </pc:sldChg>
      <pc:sldChg chg="addSp modSp new mod">
        <pc:chgData name="Bostan Khan" userId="f8e9f95b-cea6-49ff-9c26-e5c5c30b56c9" providerId="ADAL" clId="{2945A9D9-CAE0-416C-87E9-D957FDB5C31E}" dt="2025-11-05T14:08:03.245" v="3778" actId="1076"/>
        <pc:sldMkLst>
          <pc:docMk/>
          <pc:sldMk cId="1292740525" sldId="287"/>
        </pc:sldMkLst>
        <pc:spChg chg="mod">
          <ac:chgData name="Bostan Khan" userId="f8e9f95b-cea6-49ff-9c26-e5c5c30b56c9" providerId="ADAL" clId="{2945A9D9-CAE0-416C-87E9-D957FDB5C31E}" dt="2025-10-24T12:20:25.086" v="1899"/>
          <ac:spMkLst>
            <pc:docMk/>
            <pc:sldMk cId="1292740525" sldId="287"/>
            <ac:spMk id="2" creationId="{E99F1037-82D3-5055-0C8E-41072B59ABA8}"/>
          </ac:spMkLst>
        </pc:spChg>
        <pc:spChg chg="mod">
          <ac:chgData name="Bostan Khan" userId="f8e9f95b-cea6-49ff-9c26-e5c5c30b56c9" providerId="ADAL" clId="{2945A9D9-CAE0-416C-87E9-D957FDB5C31E}" dt="2025-10-24T12:20:51.593" v="1905" actId="15"/>
          <ac:spMkLst>
            <pc:docMk/>
            <pc:sldMk cId="1292740525" sldId="287"/>
            <ac:spMk id="3" creationId="{62558D6B-67E6-BC2A-5CCF-4A2702435240}"/>
          </ac:spMkLst>
        </pc:spChg>
        <pc:spChg chg="add mod">
          <ac:chgData name="Bostan Khan" userId="f8e9f95b-cea6-49ff-9c26-e5c5c30b56c9" providerId="ADAL" clId="{2945A9D9-CAE0-416C-87E9-D957FDB5C31E}" dt="2025-10-30T10:38:24.865" v="3032" actId="313"/>
          <ac:spMkLst>
            <pc:docMk/>
            <pc:sldMk cId="1292740525" sldId="287"/>
            <ac:spMk id="6" creationId="{6DB0934F-EF3D-C5B8-A1E5-78392191CB0C}"/>
          </ac:spMkLst>
        </pc:spChg>
        <pc:spChg chg="add mod">
          <ac:chgData name="Bostan Khan" userId="f8e9f95b-cea6-49ff-9c26-e5c5c30b56c9" providerId="ADAL" clId="{2945A9D9-CAE0-416C-87E9-D957FDB5C31E}" dt="2025-10-24T12:21:52.039" v="1930"/>
          <ac:spMkLst>
            <pc:docMk/>
            <pc:sldMk cId="1292740525" sldId="287"/>
            <ac:spMk id="7" creationId="{460272C5-D1B1-8339-1976-96B213C41560}"/>
          </ac:spMkLst>
        </pc:spChg>
        <pc:spChg chg="add mod">
          <ac:chgData name="Bostan Khan" userId="f8e9f95b-cea6-49ff-9c26-e5c5c30b56c9" providerId="ADAL" clId="{2945A9D9-CAE0-416C-87E9-D957FDB5C31E}" dt="2025-10-24T12:21:52.039" v="1930"/>
          <ac:spMkLst>
            <pc:docMk/>
            <pc:sldMk cId="1292740525" sldId="287"/>
            <ac:spMk id="8" creationId="{BBFC3358-887C-D917-AC7D-490030958A20}"/>
          </ac:spMkLst>
        </pc:spChg>
        <pc:picChg chg="add mod">
          <ac:chgData name="Bostan Khan" userId="f8e9f95b-cea6-49ff-9c26-e5c5c30b56c9" providerId="ADAL" clId="{2945A9D9-CAE0-416C-87E9-D957FDB5C31E}" dt="2025-11-05T14:08:03.245" v="3778" actId="1076"/>
          <ac:picMkLst>
            <pc:docMk/>
            <pc:sldMk cId="1292740525" sldId="287"/>
            <ac:picMk id="5" creationId="{6E4D0C10-CEA7-9A95-191F-F3DE473C0899}"/>
          </ac:picMkLst>
        </pc:picChg>
        <pc:picChg chg="add mod">
          <ac:chgData name="Bostan Khan" userId="f8e9f95b-cea6-49ff-9c26-e5c5c30b56c9" providerId="ADAL" clId="{2945A9D9-CAE0-416C-87E9-D957FDB5C31E}" dt="2025-11-05T14:07:56.054" v="3777" actId="1076"/>
          <ac:picMkLst>
            <pc:docMk/>
            <pc:sldMk cId="1292740525" sldId="287"/>
            <ac:picMk id="9" creationId="{27FF58EF-E145-3094-8040-F2D5E5542174}"/>
          </ac:picMkLst>
        </pc:picChg>
      </pc:sldChg>
      <pc:sldChg chg="modSp add mod">
        <pc:chgData name="Bostan Khan" userId="f8e9f95b-cea6-49ff-9c26-e5c5c30b56c9" providerId="ADAL" clId="{2945A9D9-CAE0-416C-87E9-D957FDB5C31E}" dt="2025-10-24T12:27:41.616" v="1957"/>
        <pc:sldMkLst>
          <pc:docMk/>
          <pc:sldMk cId="2643555512" sldId="288"/>
        </pc:sldMkLst>
        <pc:spChg chg="mod">
          <ac:chgData name="Bostan Khan" userId="f8e9f95b-cea6-49ff-9c26-e5c5c30b56c9" providerId="ADAL" clId="{2945A9D9-CAE0-416C-87E9-D957FDB5C31E}" dt="2025-10-24T12:27:16.853" v="1956" actId="14100"/>
          <ac:spMkLst>
            <pc:docMk/>
            <pc:sldMk cId="2643555512" sldId="288"/>
            <ac:spMk id="2" creationId="{DE50B02A-93BE-A2FC-7FDE-555501EF2290}"/>
          </ac:spMkLst>
        </pc:spChg>
        <pc:spChg chg="mod">
          <ac:chgData name="Bostan Khan" userId="f8e9f95b-cea6-49ff-9c26-e5c5c30b56c9" providerId="ADAL" clId="{2945A9D9-CAE0-416C-87E9-D957FDB5C31E}" dt="2025-10-24T12:27:41.616" v="1957"/>
          <ac:spMkLst>
            <pc:docMk/>
            <pc:sldMk cId="2643555512" sldId="288"/>
            <ac:spMk id="3" creationId="{91718379-5B89-83CC-25E1-495B138E1542}"/>
          </ac:spMkLst>
        </pc:spChg>
      </pc:sldChg>
      <pc:sldChg chg="addSp modSp new mod modAnim">
        <pc:chgData name="Bostan Khan" userId="f8e9f95b-cea6-49ff-9c26-e5c5c30b56c9" providerId="ADAL" clId="{2945A9D9-CAE0-416C-87E9-D957FDB5C31E}" dt="2025-11-03T15:11:17.959" v="3232"/>
        <pc:sldMkLst>
          <pc:docMk/>
          <pc:sldMk cId="2424926968" sldId="289"/>
        </pc:sldMkLst>
        <pc:spChg chg="mod">
          <ac:chgData name="Bostan Khan" userId="f8e9f95b-cea6-49ff-9c26-e5c5c30b56c9" providerId="ADAL" clId="{2945A9D9-CAE0-416C-87E9-D957FDB5C31E}" dt="2025-10-24T12:28:51.853" v="1962"/>
          <ac:spMkLst>
            <pc:docMk/>
            <pc:sldMk cId="2424926968" sldId="289"/>
            <ac:spMk id="2" creationId="{F5061321-BF44-7876-A781-A6C310B33D13}"/>
          </ac:spMkLst>
        </pc:spChg>
        <pc:spChg chg="mod">
          <ac:chgData name="Bostan Khan" userId="f8e9f95b-cea6-49ff-9c26-e5c5c30b56c9" providerId="ADAL" clId="{2945A9D9-CAE0-416C-87E9-D957FDB5C31E}" dt="2025-11-03T15:08:31.652" v="3226" actId="948"/>
          <ac:spMkLst>
            <pc:docMk/>
            <pc:sldMk cId="2424926968" sldId="289"/>
            <ac:spMk id="3" creationId="{C7764CC5-244C-D6F7-CED7-80D938F97107}"/>
          </ac:spMkLst>
        </pc:spChg>
        <pc:spChg chg="add mod">
          <ac:chgData name="Bostan Khan" userId="f8e9f95b-cea6-49ff-9c26-e5c5c30b56c9" providerId="ADAL" clId="{2945A9D9-CAE0-416C-87E9-D957FDB5C31E}" dt="2025-10-29T14:04:41.915" v="2989"/>
          <ac:spMkLst>
            <pc:docMk/>
            <pc:sldMk cId="2424926968" sldId="289"/>
            <ac:spMk id="4" creationId="{62842D3B-48CD-78DC-30CD-BBF29CC5E87D}"/>
          </ac:spMkLst>
        </pc:spChg>
        <pc:spChg chg="add mod">
          <ac:chgData name="Bostan Khan" userId="f8e9f95b-cea6-49ff-9c26-e5c5c30b56c9" providerId="ADAL" clId="{2945A9D9-CAE0-416C-87E9-D957FDB5C31E}" dt="2025-10-29T14:04:41.915" v="2989"/>
          <ac:spMkLst>
            <pc:docMk/>
            <pc:sldMk cId="2424926968" sldId="289"/>
            <ac:spMk id="5" creationId="{97BB568C-CE9A-D5E0-DEC5-419FC097BB90}"/>
          </ac:spMkLst>
        </pc:spChg>
      </pc:sldChg>
      <pc:sldChg chg="addSp delSp modSp new mod modAnim">
        <pc:chgData name="Bostan Khan" userId="f8e9f95b-cea6-49ff-9c26-e5c5c30b56c9" providerId="ADAL" clId="{2945A9D9-CAE0-416C-87E9-D957FDB5C31E}" dt="2025-11-05T11:48:36.089" v="3675" actId="21"/>
        <pc:sldMkLst>
          <pc:docMk/>
          <pc:sldMk cId="1303637755" sldId="290"/>
        </pc:sldMkLst>
        <pc:spChg chg="mod">
          <ac:chgData name="Bostan Khan" userId="f8e9f95b-cea6-49ff-9c26-e5c5c30b56c9" providerId="ADAL" clId="{2945A9D9-CAE0-416C-87E9-D957FDB5C31E}" dt="2025-10-24T13:36:42.294" v="2015"/>
          <ac:spMkLst>
            <pc:docMk/>
            <pc:sldMk cId="1303637755" sldId="290"/>
            <ac:spMk id="2" creationId="{03191324-8803-D747-55FB-E4BCC53B4CA4}"/>
          </ac:spMkLst>
        </pc:spChg>
        <pc:spChg chg="mod">
          <ac:chgData name="Bostan Khan" userId="f8e9f95b-cea6-49ff-9c26-e5c5c30b56c9" providerId="ADAL" clId="{2945A9D9-CAE0-416C-87E9-D957FDB5C31E}" dt="2025-11-05T11:48:36.089" v="3675" actId="21"/>
          <ac:spMkLst>
            <pc:docMk/>
            <pc:sldMk cId="1303637755" sldId="290"/>
            <ac:spMk id="3" creationId="{A62601CE-A6ED-CFC2-4745-4BABFFB289A6}"/>
          </ac:spMkLst>
        </pc:spChg>
        <pc:spChg chg="add mod">
          <ac:chgData name="Bostan Khan" userId="f8e9f95b-cea6-49ff-9c26-e5c5c30b56c9" providerId="ADAL" clId="{2945A9D9-CAE0-416C-87E9-D957FDB5C31E}" dt="2025-10-29T14:04:42.950" v="2990"/>
          <ac:spMkLst>
            <pc:docMk/>
            <pc:sldMk cId="1303637755" sldId="290"/>
            <ac:spMk id="4" creationId="{01B54F13-855C-2A31-1090-FA819C38FA94}"/>
          </ac:spMkLst>
        </pc:spChg>
        <pc:spChg chg="add mod">
          <ac:chgData name="Bostan Khan" userId="f8e9f95b-cea6-49ff-9c26-e5c5c30b56c9" providerId="ADAL" clId="{2945A9D9-CAE0-416C-87E9-D957FDB5C31E}" dt="2025-10-29T14:04:42.950" v="2990"/>
          <ac:spMkLst>
            <pc:docMk/>
            <pc:sldMk cId="1303637755" sldId="290"/>
            <ac:spMk id="6" creationId="{8872FDDD-3C1E-2B39-82F5-BB4A4196A833}"/>
          </ac:spMkLst>
        </pc:spChg>
        <pc:spChg chg="add mod">
          <ac:chgData name="Bostan Khan" userId="f8e9f95b-cea6-49ff-9c26-e5c5c30b56c9" providerId="ADAL" clId="{2945A9D9-CAE0-416C-87E9-D957FDB5C31E}" dt="2025-11-05T11:46:33.866" v="3663" actId="1076"/>
          <ac:spMkLst>
            <pc:docMk/>
            <pc:sldMk cId="1303637755" sldId="290"/>
            <ac:spMk id="8" creationId="{0E179A79-797A-9E51-5FFA-81C1F3CEFDD1}"/>
          </ac:spMkLst>
        </pc:spChg>
        <pc:spChg chg="add">
          <ac:chgData name="Bostan Khan" userId="f8e9f95b-cea6-49ff-9c26-e5c5c30b56c9" providerId="ADAL" clId="{2945A9D9-CAE0-416C-87E9-D957FDB5C31E}" dt="2025-11-05T11:47:48.451" v="3665"/>
          <ac:spMkLst>
            <pc:docMk/>
            <pc:sldMk cId="1303637755" sldId="290"/>
            <ac:spMk id="9" creationId="{8220FCFD-9609-567E-EBF5-7303E46EDAAD}"/>
          </ac:spMkLst>
        </pc:spChg>
        <pc:picChg chg="add del mod">
          <ac:chgData name="Bostan Khan" userId="f8e9f95b-cea6-49ff-9c26-e5c5c30b56c9" providerId="ADAL" clId="{2945A9D9-CAE0-416C-87E9-D957FDB5C31E}" dt="2025-11-05T11:48:02.864" v="3669" actId="478"/>
          <ac:picMkLst>
            <pc:docMk/>
            <pc:sldMk cId="1303637755" sldId="290"/>
            <ac:picMk id="5" creationId="{A4F5AFD1-B009-2136-1AD2-B7D66F3E282A}"/>
          </ac:picMkLst>
        </pc:picChg>
      </pc:sldChg>
      <pc:sldChg chg="addSp modSp new mod modAnim">
        <pc:chgData name="Bostan Khan" userId="f8e9f95b-cea6-49ff-9c26-e5c5c30b56c9" providerId="ADAL" clId="{2945A9D9-CAE0-416C-87E9-D957FDB5C31E}" dt="2025-11-05T11:49:39.923" v="3681" actId="20577"/>
        <pc:sldMkLst>
          <pc:docMk/>
          <pc:sldMk cId="507276974" sldId="291"/>
        </pc:sldMkLst>
        <pc:spChg chg="mod">
          <ac:chgData name="Bostan Khan" userId="f8e9f95b-cea6-49ff-9c26-e5c5c30b56c9" providerId="ADAL" clId="{2945A9D9-CAE0-416C-87E9-D957FDB5C31E}" dt="2025-11-05T11:49:39.923" v="3681" actId="20577"/>
          <ac:spMkLst>
            <pc:docMk/>
            <pc:sldMk cId="507276974" sldId="291"/>
            <ac:spMk id="2" creationId="{AC745514-B494-AC9B-7465-C63C970018C9}"/>
          </ac:spMkLst>
        </pc:spChg>
        <pc:spChg chg="mod">
          <ac:chgData name="Bostan Khan" userId="f8e9f95b-cea6-49ff-9c26-e5c5c30b56c9" providerId="ADAL" clId="{2945A9D9-CAE0-416C-87E9-D957FDB5C31E}" dt="2025-10-24T13:57:48.722" v="2153" actId="20577"/>
          <ac:spMkLst>
            <pc:docMk/>
            <pc:sldMk cId="507276974" sldId="291"/>
            <ac:spMk id="3" creationId="{EB4105D9-8956-379B-9CE1-ACBDE9BDC858}"/>
          </ac:spMkLst>
        </pc:spChg>
        <pc:spChg chg="add mod">
          <ac:chgData name="Bostan Khan" userId="f8e9f95b-cea6-49ff-9c26-e5c5c30b56c9" providerId="ADAL" clId="{2945A9D9-CAE0-416C-87E9-D957FDB5C31E}" dt="2025-10-29T14:04:43.778" v="2991"/>
          <ac:spMkLst>
            <pc:docMk/>
            <pc:sldMk cId="507276974" sldId="291"/>
            <ac:spMk id="4" creationId="{957F10F1-5428-FFC0-04E0-CD27F3F9253D}"/>
          </ac:spMkLst>
        </pc:spChg>
        <pc:spChg chg="add mod">
          <ac:chgData name="Bostan Khan" userId="f8e9f95b-cea6-49ff-9c26-e5c5c30b56c9" providerId="ADAL" clId="{2945A9D9-CAE0-416C-87E9-D957FDB5C31E}" dt="2025-10-29T14:04:43.778" v="2991"/>
          <ac:spMkLst>
            <pc:docMk/>
            <pc:sldMk cId="507276974" sldId="291"/>
            <ac:spMk id="5" creationId="{02111781-999B-5A94-07F9-FA849EC7AF59}"/>
          </ac:spMkLst>
        </pc:spChg>
      </pc:sldChg>
      <pc:sldChg chg="addSp delSp modSp add mod">
        <pc:chgData name="Bostan Khan" userId="f8e9f95b-cea6-49ff-9c26-e5c5c30b56c9" providerId="ADAL" clId="{2945A9D9-CAE0-416C-87E9-D957FDB5C31E}" dt="2025-10-29T14:04:45.346" v="2993"/>
        <pc:sldMkLst>
          <pc:docMk/>
          <pc:sldMk cId="355950002" sldId="292"/>
        </pc:sldMkLst>
        <pc:spChg chg="mod">
          <ac:chgData name="Bostan Khan" userId="f8e9f95b-cea6-49ff-9c26-e5c5c30b56c9" providerId="ADAL" clId="{2945A9D9-CAE0-416C-87E9-D957FDB5C31E}" dt="2025-10-24T13:58:48.993" v="2199" actId="20577"/>
          <ac:spMkLst>
            <pc:docMk/>
            <pc:sldMk cId="355950002" sldId="292"/>
            <ac:spMk id="2" creationId="{F4BA9C31-E19D-3448-7812-FD412C98D60A}"/>
          </ac:spMkLst>
        </pc:spChg>
        <pc:spChg chg="mod">
          <ac:chgData name="Bostan Khan" userId="f8e9f95b-cea6-49ff-9c26-e5c5c30b56c9" providerId="ADAL" clId="{2945A9D9-CAE0-416C-87E9-D957FDB5C31E}" dt="2025-10-27T08:22:52.367" v="2254" actId="27636"/>
          <ac:spMkLst>
            <pc:docMk/>
            <pc:sldMk cId="355950002" sldId="292"/>
            <ac:spMk id="3" creationId="{8B0B5D15-50B6-57E3-7B53-299374B43E48}"/>
          </ac:spMkLst>
        </pc:spChg>
      </pc:sldChg>
      <pc:sldChg chg="addSp modSp mod modAnim">
        <pc:chgData name="Bostan Khan" userId="f8e9f95b-cea6-49ff-9c26-e5c5c30b56c9" providerId="ADAL" clId="{2945A9D9-CAE0-416C-87E9-D957FDB5C31E}" dt="2025-11-05T14:24:52.070" v="3855" actId="14100"/>
        <pc:sldMkLst>
          <pc:docMk/>
          <pc:sldMk cId="0" sldId="293"/>
        </pc:sldMkLst>
        <pc:spChg chg="mod">
          <ac:chgData name="Bostan Khan" userId="f8e9f95b-cea6-49ff-9c26-e5c5c30b56c9" providerId="ADAL" clId="{2945A9D9-CAE0-416C-87E9-D957FDB5C31E}" dt="2025-10-29T08:55:42.188" v="2289" actId="404"/>
          <ac:spMkLst>
            <pc:docMk/>
            <pc:sldMk cId="0" sldId="293"/>
            <ac:spMk id="2" creationId="{00000000-0000-0000-0000-000000000000}"/>
          </ac:spMkLst>
        </pc:spChg>
        <pc:spChg chg="mod">
          <ac:chgData name="Bostan Khan" userId="f8e9f95b-cea6-49ff-9c26-e5c5c30b56c9" providerId="ADAL" clId="{2945A9D9-CAE0-416C-87E9-D957FDB5C31E}" dt="2025-10-29T09:53:55.658" v="2313" actId="6549"/>
          <ac:spMkLst>
            <pc:docMk/>
            <pc:sldMk cId="0" sldId="293"/>
            <ac:spMk id="3" creationId="{00000000-0000-0000-0000-000000000000}"/>
          </ac:spMkLst>
        </pc:spChg>
        <pc:spChg chg="add mod">
          <ac:chgData name="Bostan Khan" userId="f8e9f95b-cea6-49ff-9c26-e5c5c30b56c9" providerId="ADAL" clId="{2945A9D9-CAE0-416C-87E9-D957FDB5C31E}" dt="2025-10-29T14:04:46.125" v="2994"/>
          <ac:spMkLst>
            <pc:docMk/>
            <pc:sldMk cId="0" sldId="293"/>
            <ac:spMk id="4" creationId="{832A1431-801B-B309-FA33-BAAAB26EE211}"/>
          </ac:spMkLst>
        </pc:spChg>
        <pc:spChg chg="add mod">
          <ac:chgData name="Bostan Khan" userId="f8e9f95b-cea6-49ff-9c26-e5c5c30b56c9" providerId="ADAL" clId="{2945A9D9-CAE0-416C-87E9-D957FDB5C31E}" dt="2025-10-29T14:04:46.125" v="2994"/>
          <ac:spMkLst>
            <pc:docMk/>
            <pc:sldMk cId="0" sldId="293"/>
            <ac:spMk id="6" creationId="{36063EAC-30E8-4ADE-B0CF-B485598A7DEA}"/>
          </ac:spMkLst>
        </pc:spChg>
        <pc:spChg chg="add mod">
          <ac:chgData name="Bostan Khan" userId="f8e9f95b-cea6-49ff-9c26-e5c5c30b56c9" providerId="ADAL" clId="{2945A9D9-CAE0-416C-87E9-D957FDB5C31E}" dt="2025-11-05T14:24:52.070" v="3855" actId="14100"/>
          <ac:spMkLst>
            <pc:docMk/>
            <pc:sldMk cId="0" sldId="293"/>
            <ac:spMk id="9" creationId="{E5222B75-3DFC-F556-BDD0-29C86E0533E7}"/>
          </ac:spMkLst>
        </pc:spChg>
        <pc:spChg chg="add mod">
          <ac:chgData name="Bostan Khan" userId="f8e9f95b-cea6-49ff-9c26-e5c5c30b56c9" providerId="ADAL" clId="{2945A9D9-CAE0-416C-87E9-D957FDB5C31E}" dt="2025-10-30T10:38:25.073" v="3033" actId="313"/>
          <ac:spMkLst>
            <pc:docMk/>
            <pc:sldMk cId="0" sldId="293"/>
            <ac:spMk id="10" creationId="{85410150-5CCF-3DF5-58A4-C5EDF7179CC1}"/>
          </ac:spMkLst>
        </pc:spChg>
        <pc:picChg chg="add mod modCrop">
          <ac:chgData name="Bostan Khan" userId="f8e9f95b-cea6-49ff-9c26-e5c5c30b56c9" providerId="ADAL" clId="{2945A9D9-CAE0-416C-87E9-D957FDB5C31E}" dt="2025-10-29T09:55:06.092" v="2328" actId="1076"/>
          <ac:picMkLst>
            <pc:docMk/>
            <pc:sldMk cId="0" sldId="293"/>
            <ac:picMk id="5" creationId="{53A51175-6505-D19D-6C40-789C417C5B7F}"/>
          </ac:picMkLst>
        </pc:picChg>
        <pc:picChg chg="add mod">
          <ac:chgData name="Bostan Khan" userId="f8e9f95b-cea6-49ff-9c26-e5c5c30b56c9" providerId="ADAL" clId="{2945A9D9-CAE0-416C-87E9-D957FDB5C31E}" dt="2025-10-29T09:55:07.219" v="2329" actId="1076"/>
          <ac:picMkLst>
            <pc:docMk/>
            <pc:sldMk cId="0" sldId="293"/>
            <ac:picMk id="7" creationId="{63472C6C-7F12-B6F0-C52D-B0D30CF0C3AD}"/>
          </ac:picMkLst>
        </pc:picChg>
      </pc:sldChg>
      <pc:sldChg chg="addSp delSp modSp mod modAnim">
        <pc:chgData name="Bostan Khan" userId="f8e9f95b-cea6-49ff-9c26-e5c5c30b56c9" providerId="ADAL" clId="{2945A9D9-CAE0-416C-87E9-D957FDB5C31E}" dt="2025-11-05T14:24:44.028" v="3852"/>
        <pc:sldMkLst>
          <pc:docMk/>
          <pc:sldMk cId="0" sldId="294"/>
        </pc:sldMkLst>
        <pc:spChg chg="mod">
          <ac:chgData name="Bostan Khan" userId="f8e9f95b-cea6-49ff-9c26-e5c5c30b56c9" providerId="ADAL" clId="{2945A9D9-CAE0-416C-87E9-D957FDB5C31E}" dt="2025-10-29T09:57:44.841" v="2370" actId="6549"/>
          <ac:spMkLst>
            <pc:docMk/>
            <pc:sldMk cId="0" sldId="294"/>
            <ac:spMk id="3" creationId="{00000000-0000-0000-0000-000000000000}"/>
          </ac:spMkLst>
        </pc:spChg>
        <pc:spChg chg="add mod">
          <ac:chgData name="Bostan Khan" userId="f8e9f95b-cea6-49ff-9c26-e5c5c30b56c9" providerId="ADAL" clId="{2945A9D9-CAE0-416C-87E9-D957FDB5C31E}" dt="2025-10-29T14:04:46.800" v="2995"/>
          <ac:spMkLst>
            <pc:docMk/>
            <pc:sldMk cId="0" sldId="294"/>
            <ac:spMk id="4" creationId="{DE7CEFEE-2E9B-DB78-E580-5FB9DB88F27C}"/>
          </ac:spMkLst>
        </pc:spChg>
        <pc:spChg chg="add mod">
          <ac:chgData name="Bostan Khan" userId="f8e9f95b-cea6-49ff-9c26-e5c5c30b56c9" providerId="ADAL" clId="{2945A9D9-CAE0-416C-87E9-D957FDB5C31E}" dt="2025-10-29T14:04:46.800" v="2995"/>
          <ac:spMkLst>
            <pc:docMk/>
            <pc:sldMk cId="0" sldId="294"/>
            <ac:spMk id="5" creationId="{1613E857-2E66-E061-3895-2CF88BEAB004}"/>
          </ac:spMkLst>
        </pc:spChg>
        <pc:spChg chg="add mod">
          <ac:chgData name="Bostan Khan" userId="f8e9f95b-cea6-49ff-9c26-e5c5c30b56c9" providerId="ADAL" clId="{2945A9D9-CAE0-416C-87E9-D957FDB5C31E}" dt="2025-11-05T14:24:44.028" v="3852"/>
          <ac:spMkLst>
            <pc:docMk/>
            <pc:sldMk cId="0" sldId="294"/>
            <ac:spMk id="6" creationId="{B992EEDB-430B-F7A0-BEBD-0C245EE09F52}"/>
          </ac:spMkLst>
        </pc:spChg>
        <pc:spChg chg="add mod">
          <ac:chgData name="Bostan Khan" userId="f8e9f95b-cea6-49ff-9c26-e5c5c30b56c9" providerId="ADAL" clId="{2945A9D9-CAE0-416C-87E9-D957FDB5C31E}" dt="2025-11-05T14:24:44.028" v="3852"/>
          <ac:spMkLst>
            <pc:docMk/>
            <pc:sldMk cId="0" sldId="294"/>
            <ac:spMk id="7" creationId="{4DB8E273-79AF-3E69-15AF-53CC30ED11A0}"/>
          </ac:spMkLst>
        </pc:spChg>
        <pc:spChg chg="add del mod">
          <ac:chgData name="Bostan Khan" userId="f8e9f95b-cea6-49ff-9c26-e5c5c30b56c9" providerId="ADAL" clId="{2945A9D9-CAE0-416C-87E9-D957FDB5C31E}" dt="2025-11-05T14:24:43.715" v="3851" actId="478"/>
          <ac:spMkLst>
            <pc:docMk/>
            <pc:sldMk cId="0" sldId="294"/>
            <ac:spMk id="9" creationId="{52237780-E295-DA24-7CFD-19C60C69ADC9}"/>
          </ac:spMkLst>
        </pc:spChg>
        <pc:spChg chg="add del mod">
          <ac:chgData name="Bostan Khan" userId="f8e9f95b-cea6-49ff-9c26-e5c5c30b56c9" providerId="ADAL" clId="{2945A9D9-CAE0-416C-87E9-D957FDB5C31E}" dt="2025-11-05T14:24:43.715" v="3851" actId="478"/>
          <ac:spMkLst>
            <pc:docMk/>
            <pc:sldMk cId="0" sldId="294"/>
            <ac:spMk id="10" creationId="{FFCF4CE5-9A1C-F70B-D8FA-3AE7FBACB1DD}"/>
          </ac:spMkLst>
        </pc:spChg>
        <pc:picChg chg="add mod">
          <ac:chgData name="Bostan Khan" userId="f8e9f95b-cea6-49ff-9c26-e5c5c30b56c9" providerId="ADAL" clId="{2945A9D9-CAE0-416C-87E9-D957FDB5C31E}" dt="2025-10-29T09:57:55.965" v="2375" actId="1076"/>
          <ac:picMkLst>
            <pc:docMk/>
            <pc:sldMk cId="0" sldId="294"/>
            <ac:picMk id="8" creationId="{FADD22B1-5FC0-D971-07F7-CEA5C4FABE97}"/>
          </ac:picMkLst>
        </pc:picChg>
      </pc:sldChg>
      <pc:sldChg chg="addSp delSp modSp mod modAnim">
        <pc:chgData name="Bostan Khan" userId="f8e9f95b-cea6-49ff-9c26-e5c5c30b56c9" providerId="ADAL" clId="{2945A9D9-CAE0-416C-87E9-D957FDB5C31E}" dt="2025-11-05T14:24:48.387" v="3854"/>
        <pc:sldMkLst>
          <pc:docMk/>
          <pc:sldMk cId="0" sldId="295"/>
        </pc:sldMkLst>
        <pc:spChg chg="mod">
          <ac:chgData name="Bostan Khan" userId="f8e9f95b-cea6-49ff-9c26-e5c5c30b56c9" providerId="ADAL" clId="{2945A9D9-CAE0-416C-87E9-D957FDB5C31E}" dt="2025-11-04T10:15:25.931" v="3300" actId="20577"/>
          <ac:spMkLst>
            <pc:docMk/>
            <pc:sldMk cId="0" sldId="295"/>
            <ac:spMk id="2" creationId="{00000000-0000-0000-0000-000000000000}"/>
          </ac:spMkLst>
        </pc:spChg>
        <pc:spChg chg="mod">
          <ac:chgData name="Bostan Khan" userId="f8e9f95b-cea6-49ff-9c26-e5c5c30b56c9" providerId="ADAL" clId="{2945A9D9-CAE0-416C-87E9-D957FDB5C31E}" dt="2025-10-29T10:37:31.079" v="2737" actId="20577"/>
          <ac:spMkLst>
            <pc:docMk/>
            <pc:sldMk cId="0" sldId="295"/>
            <ac:spMk id="3" creationId="{00000000-0000-0000-0000-000000000000}"/>
          </ac:spMkLst>
        </pc:spChg>
        <pc:spChg chg="add del mod">
          <ac:chgData name="Bostan Khan" userId="f8e9f95b-cea6-49ff-9c26-e5c5c30b56c9" providerId="ADAL" clId="{2945A9D9-CAE0-416C-87E9-D957FDB5C31E}" dt="2025-11-05T14:24:48.087" v="3853" actId="478"/>
          <ac:spMkLst>
            <pc:docMk/>
            <pc:sldMk cId="0" sldId="295"/>
            <ac:spMk id="4" creationId="{006427E9-C127-82DD-F4C9-D51C022FDF4A}"/>
          </ac:spMkLst>
        </pc:spChg>
        <pc:spChg chg="add del mod">
          <ac:chgData name="Bostan Khan" userId="f8e9f95b-cea6-49ff-9c26-e5c5c30b56c9" providerId="ADAL" clId="{2945A9D9-CAE0-416C-87E9-D957FDB5C31E}" dt="2025-11-05T14:24:48.087" v="3853" actId="478"/>
          <ac:spMkLst>
            <pc:docMk/>
            <pc:sldMk cId="0" sldId="295"/>
            <ac:spMk id="5" creationId="{F6A74143-4E43-53B8-7312-1B0A595992BA}"/>
          </ac:spMkLst>
        </pc:spChg>
        <pc:spChg chg="add mod">
          <ac:chgData name="Bostan Khan" userId="f8e9f95b-cea6-49ff-9c26-e5c5c30b56c9" providerId="ADAL" clId="{2945A9D9-CAE0-416C-87E9-D957FDB5C31E}" dt="2025-10-29T14:04:47.501" v="2996"/>
          <ac:spMkLst>
            <pc:docMk/>
            <pc:sldMk cId="0" sldId="295"/>
            <ac:spMk id="6" creationId="{E046C8F3-8BD9-5410-B31B-9DB420BAC453}"/>
          </ac:spMkLst>
        </pc:spChg>
        <pc:spChg chg="add mod">
          <ac:chgData name="Bostan Khan" userId="f8e9f95b-cea6-49ff-9c26-e5c5c30b56c9" providerId="ADAL" clId="{2945A9D9-CAE0-416C-87E9-D957FDB5C31E}" dt="2025-10-29T14:04:47.501" v="2996"/>
          <ac:spMkLst>
            <pc:docMk/>
            <pc:sldMk cId="0" sldId="295"/>
            <ac:spMk id="7" creationId="{1CE94CF0-74A5-FDAF-A77D-EE723B1E5305}"/>
          </ac:spMkLst>
        </pc:spChg>
        <pc:spChg chg="add mod">
          <ac:chgData name="Bostan Khan" userId="f8e9f95b-cea6-49ff-9c26-e5c5c30b56c9" providerId="ADAL" clId="{2945A9D9-CAE0-416C-87E9-D957FDB5C31E}" dt="2025-11-05T14:24:48.387" v="3854"/>
          <ac:spMkLst>
            <pc:docMk/>
            <pc:sldMk cId="0" sldId="295"/>
            <ac:spMk id="8" creationId="{48539D50-F8FC-81EE-EF79-56C96AA7848C}"/>
          </ac:spMkLst>
        </pc:spChg>
        <pc:spChg chg="add mod">
          <ac:chgData name="Bostan Khan" userId="f8e9f95b-cea6-49ff-9c26-e5c5c30b56c9" providerId="ADAL" clId="{2945A9D9-CAE0-416C-87E9-D957FDB5C31E}" dt="2025-11-05T14:24:48.387" v="3854"/>
          <ac:spMkLst>
            <pc:docMk/>
            <pc:sldMk cId="0" sldId="295"/>
            <ac:spMk id="9" creationId="{8B6E95F4-8682-6C19-9C72-ABD7470D0C81}"/>
          </ac:spMkLst>
        </pc:spChg>
      </pc:sldChg>
      <pc:sldChg chg="addSp modSp del mod modAnim">
        <pc:chgData name="Bostan Khan" userId="f8e9f95b-cea6-49ff-9c26-e5c5c30b56c9" providerId="ADAL" clId="{2945A9D9-CAE0-416C-87E9-D957FDB5C31E}" dt="2025-11-05T14:33:42.484" v="3908" actId="47"/>
        <pc:sldMkLst>
          <pc:docMk/>
          <pc:sldMk cId="0" sldId="296"/>
        </pc:sldMkLst>
        <pc:spChg chg="mod">
          <ac:chgData name="Bostan Khan" userId="f8e9f95b-cea6-49ff-9c26-e5c5c30b56c9" providerId="ADAL" clId="{2945A9D9-CAE0-416C-87E9-D957FDB5C31E}" dt="2025-11-04T10:23:23.738" v="3613" actId="20577"/>
          <ac:spMkLst>
            <pc:docMk/>
            <pc:sldMk cId="0" sldId="296"/>
            <ac:spMk id="3" creationId="{00000000-0000-0000-0000-000000000000}"/>
          </ac:spMkLst>
        </pc:spChg>
      </pc:sldChg>
      <pc:sldChg chg="addSp modSp mod modAnim">
        <pc:chgData name="Bostan Khan" userId="f8e9f95b-cea6-49ff-9c26-e5c5c30b56c9" providerId="ADAL" clId="{2945A9D9-CAE0-416C-87E9-D957FDB5C31E}" dt="2025-11-05T14:33:12.776" v="3906"/>
        <pc:sldMkLst>
          <pc:docMk/>
          <pc:sldMk cId="0" sldId="297"/>
        </pc:sldMkLst>
        <pc:spChg chg="mod">
          <ac:chgData name="Bostan Khan" userId="f8e9f95b-cea6-49ff-9c26-e5c5c30b56c9" providerId="ADAL" clId="{2945A9D9-CAE0-416C-87E9-D957FDB5C31E}" dt="2025-10-29T09:44:48.362" v="2308" actId="20577"/>
          <ac:spMkLst>
            <pc:docMk/>
            <pc:sldMk cId="0" sldId="297"/>
            <ac:spMk id="3" creationId="{00000000-0000-0000-0000-000000000000}"/>
          </ac:spMkLst>
        </pc:spChg>
        <pc:spChg chg="add mod">
          <ac:chgData name="Bostan Khan" userId="f8e9f95b-cea6-49ff-9c26-e5c5c30b56c9" providerId="ADAL" clId="{2945A9D9-CAE0-416C-87E9-D957FDB5C31E}" dt="2025-10-29T10:44:04.720" v="2796"/>
          <ac:spMkLst>
            <pc:docMk/>
            <pc:sldMk cId="0" sldId="297"/>
            <ac:spMk id="4" creationId="{02A53C18-C56D-1061-BA6E-A38EA3788015}"/>
          </ac:spMkLst>
        </pc:spChg>
        <pc:spChg chg="add mod">
          <ac:chgData name="Bostan Khan" userId="f8e9f95b-cea6-49ff-9c26-e5c5c30b56c9" providerId="ADAL" clId="{2945A9D9-CAE0-416C-87E9-D957FDB5C31E}" dt="2025-11-03T15:17:33.402" v="3240" actId="14100"/>
          <ac:spMkLst>
            <pc:docMk/>
            <pc:sldMk cId="0" sldId="297"/>
            <ac:spMk id="5" creationId="{6529934F-DA63-774D-7229-C9185FF9C10F}"/>
          </ac:spMkLst>
        </pc:spChg>
        <pc:spChg chg="add mod">
          <ac:chgData name="Bostan Khan" userId="f8e9f95b-cea6-49ff-9c26-e5c5c30b56c9" providerId="ADAL" clId="{2945A9D9-CAE0-416C-87E9-D957FDB5C31E}" dt="2025-10-29T14:04:49.560" v="2999"/>
          <ac:spMkLst>
            <pc:docMk/>
            <pc:sldMk cId="0" sldId="297"/>
            <ac:spMk id="6" creationId="{BBB82A6A-7886-FF72-F139-D5E4D2DD0510}"/>
          </ac:spMkLst>
        </pc:spChg>
        <pc:spChg chg="add mod">
          <ac:chgData name="Bostan Khan" userId="f8e9f95b-cea6-49ff-9c26-e5c5c30b56c9" providerId="ADAL" clId="{2945A9D9-CAE0-416C-87E9-D957FDB5C31E}" dt="2025-10-29T14:04:49.560" v="2999"/>
          <ac:spMkLst>
            <pc:docMk/>
            <pc:sldMk cId="0" sldId="297"/>
            <ac:spMk id="7" creationId="{5ED0F1BA-6B1A-ACEB-9D94-11229C2466FA}"/>
          </ac:spMkLst>
        </pc:spChg>
      </pc:sldChg>
      <pc:sldChg chg="addSp modSp del mod modAnim">
        <pc:chgData name="Bostan Khan" userId="f8e9f95b-cea6-49ff-9c26-e5c5c30b56c9" providerId="ADAL" clId="{2945A9D9-CAE0-416C-87E9-D957FDB5C31E}" dt="2025-11-05T14:33:53.553" v="3909" actId="47"/>
        <pc:sldMkLst>
          <pc:docMk/>
          <pc:sldMk cId="0" sldId="300"/>
        </pc:sldMkLst>
        <pc:spChg chg="add mod">
          <ac:chgData name="Bostan Khan" userId="f8e9f95b-cea6-49ff-9c26-e5c5c30b56c9" providerId="ADAL" clId="{2945A9D9-CAE0-416C-87E9-D957FDB5C31E}" dt="2025-11-04T10:23:38.628" v="3614" actId="14100"/>
          <ac:spMkLst>
            <pc:docMk/>
            <pc:sldMk cId="0" sldId="300"/>
            <ac:spMk id="5" creationId="{081C17F5-BF1A-DCFC-D654-8F56774E7A8B}"/>
          </ac:spMkLst>
        </pc:spChg>
      </pc:sldChg>
      <pc:sldChg chg="addSp modSp mod modAnim">
        <pc:chgData name="Bostan Khan" userId="f8e9f95b-cea6-49ff-9c26-e5c5c30b56c9" providerId="ADAL" clId="{2945A9D9-CAE0-416C-87E9-D957FDB5C31E}" dt="2025-11-05T14:47:04.375" v="4024" actId="20577"/>
        <pc:sldMkLst>
          <pc:docMk/>
          <pc:sldMk cId="0" sldId="301"/>
        </pc:sldMkLst>
        <pc:spChg chg="mod">
          <ac:chgData name="Bostan Khan" userId="f8e9f95b-cea6-49ff-9c26-e5c5c30b56c9" providerId="ADAL" clId="{2945A9D9-CAE0-416C-87E9-D957FDB5C31E}" dt="2025-11-05T14:38:41.028" v="3941" actId="20577"/>
          <ac:spMkLst>
            <pc:docMk/>
            <pc:sldMk cId="0" sldId="301"/>
            <ac:spMk id="2" creationId="{00000000-0000-0000-0000-000000000000}"/>
          </ac:spMkLst>
        </pc:spChg>
        <pc:spChg chg="mod">
          <ac:chgData name="Bostan Khan" userId="f8e9f95b-cea6-49ff-9c26-e5c5c30b56c9" providerId="ADAL" clId="{2945A9D9-CAE0-416C-87E9-D957FDB5C31E}" dt="2025-11-05T14:39:53.450" v="3954"/>
          <ac:spMkLst>
            <pc:docMk/>
            <pc:sldMk cId="0" sldId="301"/>
            <ac:spMk id="3" creationId="{00000000-0000-0000-0000-000000000000}"/>
          </ac:spMkLst>
        </pc:spChg>
        <pc:spChg chg="add mod">
          <ac:chgData name="Bostan Khan" userId="f8e9f95b-cea6-49ff-9c26-e5c5c30b56c9" providerId="ADAL" clId="{2945A9D9-CAE0-416C-87E9-D957FDB5C31E}" dt="2025-10-29T14:04:50.997" v="3001"/>
          <ac:spMkLst>
            <pc:docMk/>
            <pc:sldMk cId="0" sldId="301"/>
            <ac:spMk id="4" creationId="{768D47C2-290F-43ED-6B2B-0F9659D27D56}"/>
          </ac:spMkLst>
        </pc:spChg>
        <pc:spChg chg="add mod">
          <ac:chgData name="Bostan Khan" userId="f8e9f95b-cea6-49ff-9c26-e5c5c30b56c9" providerId="ADAL" clId="{2945A9D9-CAE0-416C-87E9-D957FDB5C31E}" dt="2025-10-29T14:04:50.997" v="3001"/>
          <ac:spMkLst>
            <pc:docMk/>
            <pc:sldMk cId="0" sldId="301"/>
            <ac:spMk id="6" creationId="{C921A1B2-7FDB-75CF-D55D-C6DB328DB247}"/>
          </ac:spMkLst>
        </pc:spChg>
        <pc:spChg chg="add mod">
          <ac:chgData name="Bostan Khan" userId="f8e9f95b-cea6-49ff-9c26-e5c5c30b56c9" providerId="ADAL" clId="{2945A9D9-CAE0-416C-87E9-D957FDB5C31E}" dt="2025-11-05T14:47:04.375" v="4024" actId="20577"/>
          <ac:spMkLst>
            <pc:docMk/>
            <pc:sldMk cId="0" sldId="301"/>
            <ac:spMk id="10" creationId="{508BA8A0-3986-AECB-5139-7F9866394077}"/>
          </ac:spMkLst>
        </pc:spChg>
        <pc:picChg chg="add mod">
          <ac:chgData name="Bostan Khan" userId="f8e9f95b-cea6-49ff-9c26-e5c5c30b56c9" providerId="ADAL" clId="{2945A9D9-CAE0-416C-87E9-D957FDB5C31E}" dt="2025-10-29T10:44:59.747" v="2806" actId="1076"/>
          <ac:picMkLst>
            <pc:docMk/>
            <pc:sldMk cId="0" sldId="301"/>
            <ac:picMk id="5" creationId="{DA08FA85-5CBA-60BD-6FEA-6179A94B9287}"/>
          </ac:picMkLst>
        </pc:picChg>
      </pc:sldChg>
      <pc:sldChg chg="addSp modSp mod modAnim">
        <pc:chgData name="Bostan Khan" userId="f8e9f95b-cea6-49ff-9c26-e5c5c30b56c9" providerId="ADAL" clId="{2945A9D9-CAE0-416C-87E9-D957FDB5C31E}" dt="2025-11-05T14:47:01.506" v="4022" actId="20577"/>
        <pc:sldMkLst>
          <pc:docMk/>
          <pc:sldMk cId="0" sldId="302"/>
        </pc:sldMkLst>
        <pc:spChg chg="mod">
          <ac:chgData name="Bostan Khan" userId="f8e9f95b-cea6-49ff-9c26-e5c5c30b56c9" providerId="ADAL" clId="{2945A9D9-CAE0-416C-87E9-D957FDB5C31E}" dt="2025-11-05T14:43:32.609" v="3989" actId="20577"/>
          <ac:spMkLst>
            <pc:docMk/>
            <pc:sldMk cId="0" sldId="302"/>
            <ac:spMk id="3" creationId="{00000000-0000-0000-0000-000000000000}"/>
          </ac:spMkLst>
        </pc:spChg>
        <pc:spChg chg="add mod">
          <ac:chgData name="Bostan Khan" userId="f8e9f95b-cea6-49ff-9c26-e5c5c30b56c9" providerId="ADAL" clId="{2945A9D9-CAE0-416C-87E9-D957FDB5C31E}" dt="2025-11-05T14:47:01.506" v="4022" actId="20577"/>
          <ac:spMkLst>
            <pc:docMk/>
            <pc:sldMk cId="0" sldId="302"/>
            <ac:spMk id="4" creationId="{CE64E492-B6A4-7065-1310-5E40AE2B5115}"/>
          </ac:spMkLst>
        </pc:spChg>
        <pc:spChg chg="add mod">
          <ac:chgData name="Bostan Khan" userId="f8e9f95b-cea6-49ff-9c26-e5c5c30b56c9" providerId="ADAL" clId="{2945A9D9-CAE0-416C-87E9-D957FDB5C31E}" dt="2025-10-29T14:04:52.218" v="3003"/>
          <ac:spMkLst>
            <pc:docMk/>
            <pc:sldMk cId="0" sldId="302"/>
            <ac:spMk id="5" creationId="{02272740-ECAC-A941-502B-01E3D046EFCA}"/>
          </ac:spMkLst>
        </pc:spChg>
        <pc:spChg chg="add mod">
          <ac:chgData name="Bostan Khan" userId="f8e9f95b-cea6-49ff-9c26-e5c5c30b56c9" providerId="ADAL" clId="{2945A9D9-CAE0-416C-87E9-D957FDB5C31E}" dt="2025-10-29T14:04:52.218" v="3003"/>
          <ac:spMkLst>
            <pc:docMk/>
            <pc:sldMk cId="0" sldId="302"/>
            <ac:spMk id="6" creationId="{05A2F6BD-5D61-75F1-4561-BEECC2DDAB88}"/>
          </ac:spMkLst>
        </pc:spChg>
      </pc:sldChg>
      <pc:sldChg chg="addSp modSp mod modAnim">
        <pc:chgData name="Bostan Khan" userId="f8e9f95b-cea6-49ff-9c26-e5c5c30b56c9" providerId="ADAL" clId="{2945A9D9-CAE0-416C-87E9-D957FDB5C31E}" dt="2025-11-05T14:46:58.785" v="4021" actId="20577"/>
        <pc:sldMkLst>
          <pc:docMk/>
          <pc:sldMk cId="0" sldId="303"/>
        </pc:sldMkLst>
        <pc:spChg chg="mod">
          <ac:chgData name="Bostan Khan" userId="f8e9f95b-cea6-49ff-9c26-e5c5c30b56c9" providerId="ADAL" clId="{2945A9D9-CAE0-416C-87E9-D957FDB5C31E}" dt="2025-11-05T14:44:28.257" v="4000" actId="20577"/>
          <ac:spMkLst>
            <pc:docMk/>
            <pc:sldMk cId="0" sldId="303"/>
            <ac:spMk id="3" creationId="{00000000-0000-0000-0000-000000000000}"/>
          </ac:spMkLst>
        </pc:spChg>
        <pc:spChg chg="add mod">
          <ac:chgData name="Bostan Khan" userId="f8e9f95b-cea6-49ff-9c26-e5c5c30b56c9" providerId="ADAL" clId="{2945A9D9-CAE0-416C-87E9-D957FDB5C31E}" dt="2025-11-05T14:46:58.785" v="4021" actId="20577"/>
          <ac:spMkLst>
            <pc:docMk/>
            <pc:sldMk cId="0" sldId="303"/>
            <ac:spMk id="4" creationId="{6498EA8A-FF80-1174-0103-0F4AFAB631D9}"/>
          </ac:spMkLst>
        </pc:spChg>
        <pc:spChg chg="add mod">
          <ac:chgData name="Bostan Khan" userId="f8e9f95b-cea6-49ff-9c26-e5c5c30b56c9" providerId="ADAL" clId="{2945A9D9-CAE0-416C-87E9-D957FDB5C31E}" dt="2025-10-29T14:04:52.813" v="3004"/>
          <ac:spMkLst>
            <pc:docMk/>
            <pc:sldMk cId="0" sldId="303"/>
            <ac:spMk id="5" creationId="{4B53B53D-2FC7-8679-CE5E-48578D245483}"/>
          </ac:spMkLst>
        </pc:spChg>
        <pc:spChg chg="add mod">
          <ac:chgData name="Bostan Khan" userId="f8e9f95b-cea6-49ff-9c26-e5c5c30b56c9" providerId="ADAL" clId="{2945A9D9-CAE0-416C-87E9-D957FDB5C31E}" dt="2025-10-29T14:04:52.813" v="3004"/>
          <ac:spMkLst>
            <pc:docMk/>
            <pc:sldMk cId="0" sldId="303"/>
            <ac:spMk id="6" creationId="{C1744734-4B9A-CD57-F385-992340AD76A5}"/>
          </ac:spMkLst>
        </pc:spChg>
      </pc:sldChg>
      <pc:sldChg chg="addSp delSp modSp mod modAnim">
        <pc:chgData name="Bostan Khan" userId="f8e9f95b-cea6-49ff-9c26-e5c5c30b56c9" providerId="ADAL" clId="{2945A9D9-CAE0-416C-87E9-D957FDB5C31E}" dt="2025-11-05T14:46:05.866" v="4007"/>
        <pc:sldMkLst>
          <pc:docMk/>
          <pc:sldMk cId="0" sldId="304"/>
        </pc:sldMkLst>
        <pc:spChg chg="add mod">
          <ac:chgData name="Bostan Khan" userId="f8e9f95b-cea6-49ff-9c26-e5c5c30b56c9" providerId="ADAL" clId="{2945A9D9-CAE0-416C-87E9-D957FDB5C31E}" dt="2025-10-29T10:53:41.037" v="2827" actId="6549"/>
          <ac:spMkLst>
            <pc:docMk/>
            <pc:sldMk cId="0" sldId="304"/>
            <ac:spMk id="3" creationId="{3EB28CAD-16C9-9575-1E00-B7880B27F4A4}"/>
          </ac:spMkLst>
        </pc:spChg>
        <pc:spChg chg="add mod">
          <ac:chgData name="Bostan Khan" userId="f8e9f95b-cea6-49ff-9c26-e5c5c30b56c9" providerId="ADAL" clId="{2945A9D9-CAE0-416C-87E9-D957FDB5C31E}" dt="2025-10-29T10:53:35.904" v="2825" actId="1076"/>
          <ac:spMkLst>
            <pc:docMk/>
            <pc:sldMk cId="0" sldId="304"/>
            <ac:spMk id="4" creationId="{A13A76D3-BFBB-4AD6-92A5-E3D1C31A5890}"/>
          </ac:spMkLst>
        </pc:spChg>
        <pc:spChg chg="add mod">
          <ac:chgData name="Bostan Khan" userId="f8e9f95b-cea6-49ff-9c26-e5c5c30b56c9" providerId="ADAL" clId="{2945A9D9-CAE0-416C-87E9-D957FDB5C31E}" dt="2025-10-29T14:04:53.406" v="3005"/>
          <ac:spMkLst>
            <pc:docMk/>
            <pc:sldMk cId="0" sldId="304"/>
            <ac:spMk id="5" creationId="{19D905DE-1A90-A769-7BEA-FA965525D7D3}"/>
          </ac:spMkLst>
        </pc:spChg>
        <pc:spChg chg="add mod">
          <ac:chgData name="Bostan Khan" userId="f8e9f95b-cea6-49ff-9c26-e5c5c30b56c9" providerId="ADAL" clId="{2945A9D9-CAE0-416C-87E9-D957FDB5C31E}" dt="2025-10-29T14:04:53.406" v="3005"/>
          <ac:spMkLst>
            <pc:docMk/>
            <pc:sldMk cId="0" sldId="304"/>
            <ac:spMk id="7" creationId="{A6B8D8C8-D22D-F200-C562-9F1D1542475E}"/>
          </ac:spMkLst>
        </pc:spChg>
        <pc:graphicFrameChg chg="add mod modGraphic">
          <ac:chgData name="Bostan Khan" userId="f8e9f95b-cea6-49ff-9c26-e5c5c30b56c9" providerId="ADAL" clId="{2945A9D9-CAE0-416C-87E9-D957FDB5C31E}" dt="2025-10-29T10:30:57.481" v="2404" actId="2165"/>
          <ac:graphicFrameMkLst>
            <pc:docMk/>
            <pc:sldMk cId="0" sldId="304"/>
            <ac:graphicFrameMk id="6" creationId="{37CEBD03-1F67-7A1D-65CF-2299D5DBDE79}"/>
          </ac:graphicFrameMkLst>
        </pc:graphicFrameChg>
      </pc:sldChg>
      <pc:sldChg chg="addSp delSp modSp mod modAnim">
        <pc:chgData name="Bostan Khan" userId="f8e9f95b-cea6-49ff-9c26-e5c5c30b56c9" providerId="ADAL" clId="{2945A9D9-CAE0-416C-87E9-D957FDB5C31E}" dt="2025-11-05T14:47:34.616" v="4028" actId="1076"/>
        <pc:sldMkLst>
          <pc:docMk/>
          <pc:sldMk cId="0" sldId="305"/>
        </pc:sldMkLst>
        <pc:spChg chg="mod">
          <ac:chgData name="Bostan Khan" userId="f8e9f95b-cea6-49ff-9c26-e5c5c30b56c9" providerId="ADAL" clId="{2945A9D9-CAE0-416C-87E9-D957FDB5C31E}" dt="2025-10-29T08:55:58.036" v="2291" actId="404"/>
          <ac:spMkLst>
            <pc:docMk/>
            <pc:sldMk cId="0" sldId="305"/>
            <ac:spMk id="2" creationId="{00000000-0000-0000-0000-000000000000}"/>
          </ac:spMkLst>
        </pc:spChg>
        <pc:spChg chg="mod">
          <ac:chgData name="Bostan Khan" userId="f8e9f95b-cea6-49ff-9c26-e5c5c30b56c9" providerId="ADAL" clId="{2945A9D9-CAE0-416C-87E9-D957FDB5C31E}" dt="2025-10-29T10:55:02.436" v="2840" actId="6549"/>
          <ac:spMkLst>
            <pc:docMk/>
            <pc:sldMk cId="0" sldId="305"/>
            <ac:spMk id="3" creationId="{00000000-0000-0000-0000-000000000000}"/>
          </ac:spMkLst>
        </pc:spChg>
        <pc:spChg chg="add mod">
          <ac:chgData name="Bostan Khan" userId="f8e9f95b-cea6-49ff-9c26-e5c5c30b56c9" providerId="ADAL" clId="{2945A9D9-CAE0-416C-87E9-D957FDB5C31E}" dt="2025-11-05T14:47:34.616" v="4028" actId="1076"/>
          <ac:spMkLst>
            <pc:docMk/>
            <pc:sldMk cId="0" sldId="305"/>
            <ac:spMk id="4" creationId="{0B229F11-53E7-FD3E-985B-3B9264DEE106}"/>
          </ac:spMkLst>
        </pc:spChg>
        <pc:spChg chg="add mod">
          <ac:chgData name="Bostan Khan" userId="f8e9f95b-cea6-49ff-9c26-e5c5c30b56c9" providerId="ADAL" clId="{2945A9D9-CAE0-416C-87E9-D957FDB5C31E}" dt="2025-10-29T14:04:54.094" v="3006"/>
          <ac:spMkLst>
            <pc:docMk/>
            <pc:sldMk cId="0" sldId="305"/>
            <ac:spMk id="5" creationId="{CFF36B34-3042-AEF7-7B67-70502DC5D5C4}"/>
          </ac:spMkLst>
        </pc:spChg>
        <pc:spChg chg="add mod">
          <ac:chgData name="Bostan Khan" userId="f8e9f95b-cea6-49ff-9c26-e5c5c30b56c9" providerId="ADAL" clId="{2945A9D9-CAE0-416C-87E9-D957FDB5C31E}" dt="2025-10-29T14:04:54.094" v="3006"/>
          <ac:spMkLst>
            <pc:docMk/>
            <pc:sldMk cId="0" sldId="305"/>
            <ac:spMk id="6" creationId="{B2FFD137-AA3E-45C0-8D78-87BC196DEF94}"/>
          </ac:spMkLst>
        </pc:spChg>
        <pc:spChg chg="add mod">
          <ac:chgData name="Bostan Khan" userId="f8e9f95b-cea6-49ff-9c26-e5c5c30b56c9" providerId="ADAL" clId="{2945A9D9-CAE0-416C-87E9-D957FDB5C31E}" dt="2025-10-29T11:05:46.664" v="2867" actId="164"/>
          <ac:spMkLst>
            <pc:docMk/>
            <pc:sldMk cId="0" sldId="305"/>
            <ac:spMk id="8" creationId="{7C854F11-616A-90B5-8BA0-BBD8EAD4ED43}"/>
          </ac:spMkLst>
        </pc:spChg>
        <pc:spChg chg="add del mod">
          <ac:chgData name="Bostan Khan" userId="f8e9f95b-cea6-49ff-9c26-e5c5c30b56c9" providerId="ADAL" clId="{2945A9D9-CAE0-416C-87E9-D957FDB5C31E}" dt="2025-11-05T14:47:29.688" v="4025" actId="478"/>
          <ac:spMkLst>
            <pc:docMk/>
            <pc:sldMk cId="0" sldId="305"/>
            <ac:spMk id="10" creationId="{BEECE431-1D3B-D00A-B729-912E860E80F3}"/>
          </ac:spMkLst>
        </pc:spChg>
        <pc:grpChg chg="add mod">
          <ac:chgData name="Bostan Khan" userId="f8e9f95b-cea6-49ff-9c26-e5c5c30b56c9" providerId="ADAL" clId="{2945A9D9-CAE0-416C-87E9-D957FDB5C31E}" dt="2025-11-05T14:47:32.675" v="4027" actId="1076"/>
          <ac:grpSpMkLst>
            <pc:docMk/>
            <pc:sldMk cId="0" sldId="305"/>
            <ac:grpSpMk id="9" creationId="{D688E2E4-1EF2-EF8F-C5F7-256B0D3D06E8}"/>
          </ac:grpSpMkLst>
        </pc:grpChg>
        <pc:picChg chg="add mod">
          <ac:chgData name="Bostan Khan" userId="f8e9f95b-cea6-49ff-9c26-e5c5c30b56c9" providerId="ADAL" clId="{2945A9D9-CAE0-416C-87E9-D957FDB5C31E}" dt="2025-10-29T11:05:46.664" v="2867" actId="164"/>
          <ac:picMkLst>
            <pc:docMk/>
            <pc:sldMk cId="0" sldId="305"/>
            <ac:picMk id="7" creationId="{2F47792D-DBCE-79A2-C3AC-B522D2FD8616}"/>
          </ac:picMkLst>
        </pc:picChg>
      </pc:sldChg>
      <pc:sldChg chg="addSp modSp mod modAnim">
        <pc:chgData name="Bostan Khan" userId="f8e9f95b-cea6-49ff-9c26-e5c5c30b56c9" providerId="ADAL" clId="{2945A9D9-CAE0-416C-87E9-D957FDB5C31E}" dt="2025-11-05T14:46:17.006" v="4010" actId="1076"/>
        <pc:sldMkLst>
          <pc:docMk/>
          <pc:sldMk cId="0" sldId="306"/>
        </pc:sldMkLst>
        <pc:spChg chg="mod">
          <ac:chgData name="Bostan Khan" userId="f8e9f95b-cea6-49ff-9c26-e5c5c30b56c9" providerId="ADAL" clId="{2945A9D9-CAE0-416C-87E9-D957FDB5C31E}" dt="2025-10-29T10:56:12.323" v="2854" actId="404"/>
          <ac:spMkLst>
            <pc:docMk/>
            <pc:sldMk cId="0" sldId="306"/>
            <ac:spMk id="3" creationId="{00000000-0000-0000-0000-000000000000}"/>
          </ac:spMkLst>
        </pc:spChg>
        <pc:spChg chg="add mod">
          <ac:chgData name="Bostan Khan" userId="f8e9f95b-cea6-49ff-9c26-e5c5c30b56c9" providerId="ADAL" clId="{2945A9D9-CAE0-416C-87E9-D957FDB5C31E}" dt="2025-10-29T14:04:56.640" v="3008"/>
          <ac:spMkLst>
            <pc:docMk/>
            <pc:sldMk cId="0" sldId="306"/>
            <ac:spMk id="4" creationId="{92155B93-637C-4DB8-3A30-BFA4ADAA9C24}"/>
          </ac:spMkLst>
        </pc:spChg>
        <pc:spChg chg="add mod">
          <ac:chgData name="Bostan Khan" userId="f8e9f95b-cea6-49ff-9c26-e5c5c30b56c9" providerId="ADAL" clId="{2945A9D9-CAE0-416C-87E9-D957FDB5C31E}" dt="2025-10-29T14:04:56.640" v="3008"/>
          <ac:spMkLst>
            <pc:docMk/>
            <pc:sldMk cId="0" sldId="306"/>
            <ac:spMk id="6" creationId="{014574C0-C530-0650-C960-2D76CCBABFDA}"/>
          </ac:spMkLst>
        </pc:spChg>
        <pc:picChg chg="add mod">
          <ac:chgData name="Bostan Khan" userId="f8e9f95b-cea6-49ff-9c26-e5c5c30b56c9" providerId="ADAL" clId="{2945A9D9-CAE0-416C-87E9-D957FDB5C31E}" dt="2025-11-05T14:46:17.006" v="4010" actId="1076"/>
          <ac:picMkLst>
            <pc:docMk/>
            <pc:sldMk cId="0" sldId="306"/>
            <ac:picMk id="5" creationId="{F743C769-8DBE-9454-CF75-A9CF306CF95E}"/>
          </ac:picMkLst>
        </pc:picChg>
      </pc:sldChg>
      <pc:sldChg chg="addSp modSp mod modAnim">
        <pc:chgData name="Bostan Khan" userId="f8e9f95b-cea6-49ff-9c26-e5c5c30b56c9" providerId="ADAL" clId="{2945A9D9-CAE0-416C-87E9-D957FDB5C31E}" dt="2025-11-05T14:51:08.455" v="4053"/>
        <pc:sldMkLst>
          <pc:docMk/>
          <pc:sldMk cId="0" sldId="307"/>
        </pc:sldMkLst>
        <pc:spChg chg="mod">
          <ac:chgData name="Bostan Khan" userId="f8e9f95b-cea6-49ff-9c26-e5c5c30b56c9" providerId="ADAL" clId="{2945A9D9-CAE0-416C-87E9-D957FDB5C31E}" dt="2025-10-29T10:55:37.684" v="2845" actId="20577"/>
          <ac:spMkLst>
            <pc:docMk/>
            <pc:sldMk cId="0" sldId="307"/>
            <ac:spMk id="3" creationId="{00000000-0000-0000-0000-000000000000}"/>
          </ac:spMkLst>
        </pc:spChg>
        <pc:spChg chg="add mod">
          <ac:chgData name="Bostan Khan" userId="f8e9f95b-cea6-49ff-9c26-e5c5c30b56c9" providerId="ADAL" clId="{2945A9D9-CAE0-416C-87E9-D957FDB5C31E}" dt="2025-10-29T14:04:54.862" v="3007"/>
          <ac:spMkLst>
            <pc:docMk/>
            <pc:sldMk cId="0" sldId="307"/>
            <ac:spMk id="4" creationId="{C8CC40ED-A806-A847-E97C-11C01F3EA44A}"/>
          </ac:spMkLst>
        </pc:spChg>
        <pc:spChg chg="add mod">
          <ac:chgData name="Bostan Khan" userId="f8e9f95b-cea6-49ff-9c26-e5c5c30b56c9" providerId="ADAL" clId="{2945A9D9-CAE0-416C-87E9-D957FDB5C31E}" dt="2025-10-29T14:04:54.862" v="3007"/>
          <ac:spMkLst>
            <pc:docMk/>
            <pc:sldMk cId="0" sldId="307"/>
            <ac:spMk id="5" creationId="{79EF9160-953D-6C62-10BF-EB228775BA95}"/>
          </ac:spMkLst>
        </pc:spChg>
      </pc:sldChg>
      <pc:sldChg chg="addSp modSp mod modAnim">
        <pc:chgData name="Bostan Khan" userId="f8e9f95b-cea6-49ff-9c26-e5c5c30b56c9" providerId="ADAL" clId="{2945A9D9-CAE0-416C-87E9-D957FDB5C31E}" dt="2025-11-05T14:51:18.696" v="4056"/>
        <pc:sldMkLst>
          <pc:docMk/>
          <pc:sldMk cId="0" sldId="308"/>
        </pc:sldMkLst>
        <pc:spChg chg="mod">
          <ac:chgData name="Bostan Khan" userId="f8e9f95b-cea6-49ff-9c26-e5c5c30b56c9" providerId="ADAL" clId="{2945A9D9-CAE0-416C-87E9-D957FDB5C31E}" dt="2025-10-29T14:05:12.055" v="3017"/>
          <ac:spMkLst>
            <pc:docMk/>
            <pc:sldMk cId="0" sldId="308"/>
            <ac:spMk id="3" creationId="{00000000-0000-0000-0000-000000000000}"/>
          </ac:spMkLst>
        </pc:spChg>
        <pc:spChg chg="add mod">
          <ac:chgData name="Bostan Khan" userId="f8e9f95b-cea6-49ff-9c26-e5c5c30b56c9" providerId="ADAL" clId="{2945A9D9-CAE0-416C-87E9-D957FDB5C31E}" dt="2025-10-29T14:04:58.679" v="3011"/>
          <ac:spMkLst>
            <pc:docMk/>
            <pc:sldMk cId="0" sldId="308"/>
            <ac:spMk id="4" creationId="{F6A39E7C-C0A1-681F-0CA7-63F3EF01E899}"/>
          </ac:spMkLst>
        </pc:spChg>
        <pc:spChg chg="add mod">
          <ac:chgData name="Bostan Khan" userId="f8e9f95b-cea6-49ff-9c26-e5c5c30b56c9" providerId="ADAL" clId="{2945A9D9-CAE0-416C-87E9-D957FDB5C31E}" dt="2025-10-29T14:04:58.679" v="3011"/>
          <ac:spMkLst>
            <pc:docMk/>
            <pc:sldMk cId="0" sldId="308"/>
            <ac:spMk id="5" creationId="{1FB52E5D-B51D-06C5-7885-2180E6B71959}"/>
          </ac:spMkLst>
        </pc:spChg>
      </pc:sldChg>
      <pc:sldChg chg="addSp delSp modSp add mod modAnim">
        <pc:chgData name="Bostan Khan" userId="f8e9f95b-cea6-49ff-9c26-e5c5c30b56c9" providerId="ADAL" clId="{2945A9D9-CAE0-416C-87E9-D957FDB5C31E}" dt="2025-11-05T14:24:23.046" v="3850"/>
        <pc:sldMkLst>
          <pc:docMk/>
          <pc:sldMk cId="697676623" sldId="309"/>
        </pc:sldMkLst>
        <pc:spChg chg="mod">
          <ac:chgData name="Bostan Khan" userId="f8e9f95b-cea6-49ff-9c26-e5c5c30b56c9" providerId="ADAL" clId="{2945A9D9-CAE0-416C-87E9-D957FDB5C31E}" dt="2025-11-04T10:15:31.663" v="3301"/>
          <ac:spMkLst>
            <pc:docMk/>
            <pc:sldMk cId="697676623" sldId="309"/>
            <ac:spMk id="2" creationId="{A3F405BA-0195-6014-6A18-B25A59DEADCC}"/>
          </ac:spMkLst>
        </pc:spChg>
        <pc:spChg chg="add mod">
          <ac:chgData name="Bostan Khan" userId="f8e9f95b-cea6-49ff-9c26-e5c5c30b56c9" providerId="ADAL" clId="{2945A9D9-CAE0-416C-87E9-D957FDB5C31E}" dt="2025-10-29T14:04:48.134" v="2997"/>
          <ac:spMkLst>
            <pc:docMk/>
            <pc:sldMk cId="697676623" sldId="309"/>
            <ac:spMk id="3" creationId="{8C4BFDB9-93F3-31E4-D73D-E938032B80FB}"/>
          </ac:spMkLst>
        </pc:spChg>
        <pc:spChg chg="add mod">
          <ac:chgData name="Bostan Khan" userId="f8e9f95b-cea6-49ff-9c26-e5c5c30b56c9" providerId="ADAL" clId="{2945A9D9-CAE0-416C-87E9-D957FDB5C31E}" dt="2025-10-29T14:04:48.134" v="2997"/>
          <ac:spMkLst>
            <pc:docMk/>
            <pc:sldMk cId="697676623" sldId="309"/>
            <ac:spMk id="4" creationId="{9475E64F-87B1-A2B0-E5B9-7820253C6D27}"/>
          </ac:spMkLst>
        </pc:spChg>
        <pc:spChg chg="add mod">
          <ac:chgData name="Bostan Khan" userId="f8e9f95b-cea6-49ff-9c26-e5c5c30b56c9" providerId="ADAL" clId="{2945A9D9-CAE0-416C-87E9-D957FDB5C31E}" dt="2025-10-29T10:44:01.205" v="2794" actId="14100"/>
          <ac:spMkLst>
            <pc:docMk/>
            <pc:sldMk cId="697676623" sldId="309"/>
            <ac:spMk id="6" creationId="{8827C842-96D0-B109-B970-CC67E91E08B3}"/>
          </ac:spMkLst>
        </pc:spChg>
        <pc:spChg chg="add mod">
          <ac:chgData name="Bostan Khan" userId="f8e9f95b-cea6-49ff-9c26-e5c5c30b56c9" providerId="ADAL" clId="{2945A9D9-CAE0-416C-87E9-D957FDB5C31E}" dt="2025-11-03T15:16:57.884" v="3234" actId="14100"/>
          <ac:spMkLst>
            <pc:docMk/>
            <pc:sldMk cId="697676623" sldId="309"/>
            <ac:spMk id="7" creationId="{A6848011-56D9-821B-B611-5122FB11DDA2}"/>
          </ac:spMkLst>
        </pc:spChg>
        <pc:picChg chg="add mod modCrop">
          <ac:chgData name="Bostan Khan" userId="f8e9f95b-cea6-49ff-9c26-e5c5c30b56c9" providerId="ADAL" clId="{2945A9D9-CAE0-416C-87E9-D957FDB5C31E}" dt="2025-11-05T14:24:06.891" v="3846" actId="732"/>
          <ac:picMkLst>
            <pc:docMk/>
            <pc:sldMk cId="697676623" sldId="309"/>
            <ac:picMk id="5" creationId="{7C60DA9F-F301-DC8E-3E26-6EDED7F9EB90}"/>
          </ac:picMkLst>
        </pc:picChg>
        <pc:picChg chg="add mod modCrop">
          <ac:chgData name="Bostan Khan" userId="f8e9f95b-cea6-49ff-9c26-e5c5c30b56c9" providerId="ADAL" clId="{2945A9D9-CAE0-416C-87E9-D957FDB5C31E}" dt="2025-11-05T14:23:57.298" v="3844" actId="732"/>
          <ac:picMkLst>
            <pc:docMk/>
            <pc:sldMk cId="697676623" sldId="309"/>
            <ac:picMk id="8" creationId="{38EE1D80-8B0D-01A2-C8C0-C2F6B4670CC5}"/>
          </ac:picMkLst>
        </pc:picChg>
        <pc:picChg chg="add mod modCrop">
          <ac:chgData name="Bostan Khan" userId="f8e9f95b-cea6-49ff-9c26-e5c5c30b56c9" providerId="ADAL" clId="{2945A9D9-CAE0-416C-87E9-D957FDB5C31E}" dt="2025-11-05T14:24:13.939" v="3847" actId="732"/>
          <ac:picMkLst>
            <pc:docMk/>
            <pc:sldMk cId="697676623" sldId="309"/>
            <ac:picMk id="9" creationId="{514C7C0C-7370-499F-BBBC-CAC450593CFD}"/>
          </ac:picMkLst>
        </pc:picChg>
      </pc:sldChg>
      <pc:sldChg chg="addSp modSp add mod modAnim">
        <pc:chgData name="Bostan Khan" userId="f8e9f95b-cea6-49ff-9c26-e5c5c30b56c9" providerId="ADAL" clId="{2945A9D9-CAE0-416C-87E9-D957FDB5C31E}" dt="2025-11-05T14:47:02.944" v="4023" actId="20577"/>
        <pc:sldMkLst>
          <pc:docMk/>
          <pc:sldMk cId="3755579217" sldId="310"/>
        </pc:sldMkLst>
        <pc:spChg chg="mod">
          <ac:chgData name="Bostan Khan" userId="f8e9f95b-cea6-49ff-9c26-e5c5c30b56c9" providerId="ADAL" clId="{2945A9D9-CAE0-416C-87E9-D957FDB5C31E}" dt="2025-11-05T14:41:20.753" v="3985" actId="27636"/>
          <ac:spMkLst>
            <pc:docMk/>
            <pc:sldMk cId="3755579217" sldId="310"/>
            <ac:spMk id="3" creationId="{C12891AF-5F84-9E63-A469-A9D9D63E8B9A}"/>
          </ac:spMkLst>
        </pc:spChg>
        <pc:spChg chg="add mod">
          <ac:chgData name="Bostan Khan" userId="f8e9f95b-cea6-49ff-9c26-e5c5c30b56c9" providerId="ADAL" clId="{2945A9D9-CAE0-416C-87E9-D957FDB5C31E}" dt="2025-11-05T14:47:02.944" v="4023" actId="20577"/>
          <ac:spMkLst>
            <pc:docMk/>
            <pc:sldMk cId="3755579217" sldId="310"/>
            <ac:spMk id="4" creationId="{7745DEB4-F225-1829-E2F2-A4A4E1ADCDF4}"/>
          </ac:spMkLst>
        </pc:spChg>
        <pc:spChg chg="add mod">
          <ac:chgData name="Bostan Khan" userId="f8e9f95b-cea6-49ff-9c26-e5c5c30b56c9" providerId="ADAL" clId="{2945A9D9-CAE0-416C-87E9-D957FDB5C31E}" dt="2025-10-29T14:04:51.606" v="3002"/>
          <ac:spMkLst>
            <pc:docMk/>
            <pc:sldMk cId="3755579217" sldId="310"/>
            <ac:spMk id="5" creationId="{EEE6B4D9-D878-8444-9206-744661C4AE93}"/>
          </ac:spMkLst>
        </pc:spChg>
        <pc:spChg chg="add mod">
          <ac:chgData name="Bostan Khan" userId="f8e9f95b-cea6-49ff-9c26-e5c5c30b56c9" providerId="ADAL" clId="{2945A9D9-CAE0-416C-87E9-D957FDB5C31E}" dt="2025-10-29T14:04:51.606" v="3002"/>
          <ac:spMkLst>
            <pc:docMk/>
            <pc:sldMk cId="3755579217" sldId="310"/>
            <ac:spMk id="6" creationId="{258826C6-F0E8-6E0E-DBE9-1AD78E6550E1}"/>
          </ac:spMkLst>
        </pc:spChg>
      </pc:sldChg>
      <pc:sldChg chg="addSp delSp modSp new mod modAnim">
        <pc:chgData name="Bostan Khan" userId="f8e9f95b-cea6-49ff-9c26-e5c5c30b56c9" providerId="ADAL" clId="{2945A9D9-CAE0-416C-87E9-D957FDB5C31E}" dt="2025-11-05T14:26:54.056" v="3862"/>
        <pc:sldMkLst>
          <pc:docMk/>
          <pc:sldMk cId="3568910182" sldId="311"/>
        </pc:sldMkLst>
        <pc:spChg chg="mod">
          <ac:chgData name="Bostan Khan" userId="f8e9f95b-cea6-49ff-9c26-e5c5c30b56c9" providerId="ADAL" clId="{2945A9D9-CAE0-416C-87E9-D957FDB5C31E}" dt="2025-11-04T10:15:48.002" v="3303"/>
          <ac:spMkLst>
            <pc:docMk/>
            <pc:sldMk cId="3568910182" sldId="311"/>
            <ac:spMk id="2" creationId="{A318147B-A2C0-200A-A262-91EEAF66FF3B}"/>
          </ac:spMkLst>
        </pc:spChg>
        <pc:spChg chg="add del mod">
          <ac:chgData name="Bostan Khan" userId="f8e9f95b-cea6-49ff-9c26-e5c5c30b56c9" providerId="ADAL" clId="{2945A9D9-CAE0-416C-87E9-D957FDB5C31E}" dt="2025-11-05T13:10:14.043" v="3722"/>
          <ac:spMkLst>
            <pc:docMk/>
            <pc:sldMk cId="3568910182" sldId="311"/>
            <ac:spMk id="3" creationId="{5A1BE450-6542-0A8A-E55B-7DED76D612C4}"/>
          </ac:spMkLst>
        </pc:spChg>
        <pc:spChg chg="add mod">
          <ac:chgData name="Bostan Khan" userId="f8e9f95b-cea6-49ff-9c26-e5c5c30b56c9" providerId="ADAL" clId="{2945A9D9-CAE0-416C-87E9-D957FDB5C31E}" dt="2025-11-04T10:15:54.896" v="3305"/>
          <ac:spMkLst>
            <pc:docMk/>
            <pc:sldMk cId="3568910182" sldId="311"/>
            <ac:spMk id="4" creationId="{74D72673-3664-8EA1-77F7-060475DCC144}"/>
          </ac:spMkLst>
        </pc:spChg>
        <pc:spChg chg="add mod">
          <ac:chgData name="Bostan Khan" userId="f8e9f95b-cea6-49ff-9c26-e5c5c30b56c9" providerId="ADAL" clId="{2945A9D9-CAE0-416C-87E9-D957FDB5C31E}" dt="2025-11-05T14:24:56.701" v="3856"/>
          <ac:spMkLst>
            <pc:docMk/>
            <pc:sldMk cId="3568910182" sldId="311"/>
            <ac:spMk id="7" creationId="{D6772E68-F565-10D7-F8A4-B8CEBDE7F5B2}"/>
          </ac:spMkLst>
        </pc:spChg>
        <pc:spChg chg="add mod">
          <ac:chgData name="Bostan Khan" userId="f8e9f95b-cea6-49ff-9c26-e5c5c30b56c9" providerId="ADAL" clId="{2945A9D9-CAE0-416C-87E9-D957FDB5C31E}" dt="2025-11-05T14:24:56.701" v="3856"/>
          <ac:spMkLst>
            <pc:docMk/>
            <pc:sldMk cId="3568910182" sldId="311"/>
            <ac:spMk id="8" creationId="{0F5AF854-0B1A-BBD3-3AB4-0FFF2F7D10FA}"/>
          </ac:spMkLst>
        </pc:spChg>
        <pc:grpChg chg="add mod">
          <ac:chgData name="Bostan Khan" userId="f8e9f95b-cea6-49ff-9c26-e5c5c30b56c9" providerId="ADAL" clId="{2945A9D9-CAE0-416C-87E9-D957FDB5C31E}" dt="2025-11-05T14:26:51.818" v="3861" actId="164"/>
          <ac:grpSpMkLst>
            <pc:docMk/>
            <pc:sldMk cId="3568910182" sldId="311"/>
            <ac:grpSpMk id="9" creationId="{24D2CFB6-7FB5-239D-ECB3-E531DE16976E}"/>
          </ac:grpSpMkLst>
        </pc:grpChg>
        <pc:picChg chg="add mod">
          <ac:chgData name="Bostan Khan" userId="f8e9f95b-cea6-49ff-9c26-e5c5c30b56c9" providerId="ADAL" clId="{2945A9D9-CAE0-416C-87E9-D957FDB5C31E}" dt="2025-11-05T14:26:51.818" v="3861" actId="164"/>
          <ac:picMkLst>
            <pc:docMk/>
            <pc:sldMk cId="3568910182" sldId="311"/>
            <ac:picMk id="5" creationId="{6721980E-4086-3CB9-8ACA-3B5E1E68731D}"/>
          </ac:picMkLst>
        </pc:picChg>
        <pc:picChg chg="add mod modCrop">
          <ac:chgData name="Bostan Khan" userId="f8e9f95b-cea6-49ff-9c26-e5c5c30b56c9" providerId="ADAL" clId="{2945A9D9-CAE0-416C-87E9-D957FDB5C31E}" dt="2025-11-05T14:26:51.818" v="3861" actId="164"/>
          <ac:picMkLst>
            <pc:docMk/>
            <pc:sldMk cId="3568910182" sldId="311"/>
            <ac:picMk id="6" creationId="{ED07C552-265E-E372-2956-3CF326962F19}"/>
          </ac:picMkLst>
        </pc:picChg>
      </pc:sldChg>
      <pc:sldChg chg="addSp delSp modSp add mod delAnim modAnim">
        <pc:chgData name="Bostan Khan" userId="f8e9f95b-cea6-49ff-9c26-e5c5c30b56c9" providerId="ADAL" clId="{2945A9D9-CAE0-416C-87E9-D957FDB5C31E}" dt="2025-11-05T14:30:06.793" v="3884"/>
        <pc:sldMkLst>
          <pc:docMk/>
          <pc:sldMk cId="4273638866" sldId="312"/>
        </pc:sldMkLst>
        <pc:spChg chg="mod">
          <ac:chgData name="Bostan Khan" userId="f8e9f95b-cea6-49ff-9c26-e5c5c30b56c9" providerId="ADAL" clId="{2945A9D9-CAE0-416C-87E9-D957FDB5C31E}" dt="2025-11-04T10:18:19.421" v="3338" actId="404"/>
          <ac:spMkLst>
            <pc:docMk/>
            <pc:sldMk cId="4273638866" sldId="312"/>
            <ac:spMk id="2" creationId="{3A39D57D-C01B-332D-233F-ABF8AA16646D}"/>
          </ac:spMkLst>
        </pc:spChg>
        <pc:spChg chg="mod">
          <ac:chgData name="Bostan Khan" userId="f8e9f95b-cea6-49ff-9c26-e5c5c30b56c9" providerId="ADAL" clId="{2945A9D9-CAE0-416C-87E9-D957FDB5C31E}" dt="2025-11-05T14:08:52.350" v="3780" actId="20577"/>
          <ac:spMkLst>
            <pc:docMk/>
            <pc:sldMk cId="4273638866" sldId="312"/>
            <ac:spMk id="3" creationId="{36DDD813-12C4-EF10-0A6D-E91305BFB960}"/>
          </ac:spMkLst>
        </pc:spChg>
        <pc:spChg chg="add">
          <ac:chgData name="Bostan Khan" userId="f8e9f95b-cea6-49ff-9c26-e5c5c30b56c9" providerId="ADAL" clId="{2945A9D9-CAE0-416C-87E9-D957FDB5C31E}" dt="2025-11-04T10:21:41.085" v="3488"/>
          <ac:spMkLst>
            <pc:docMk/>
            <pc:sldMk cId="4273638866" sldId="312"/>
            <ac:spMk id="4" creationId="{24D454FE-829B-E46C-7334-16F1CE575315}"/>
          </ac:spMkLst>
        </pc:spChg>
        <pc:spChg chg="add del mod">
          <ac:chgData name="Bostan Khan" userId="f8e9f95b-cea6-49ff-9c26-e5c5c30b56c9" providerId="ADAL" clId="{2945A9D9-CAE0-416C-87E9-D957FDB5C31E}" dt="2025-11-05T14:28:15.714" v="3867" actId="478"/>
          <ac:spMkLst>
            <pc:docMk/>
            <pc:sldMk cId="4273638866" sldId="312"/>
            <ac:spMk id="5" creationId="{4F086709-AA95-CF65-F2C5-8C49B10FF177}"/>
          </ac:spMkLst>
        </pc:spChg>
        <pc:spChg chg="add mod">
          <ac:chgData name="Bostan Khan" userId="f8e9f95b-cea6-49ff-9c26-e5c5c30b56c9" providerId="ADAL" clId="{2945A9D9-CAE0-416C-87E9-D957FDB5C31E}" dt="2025-11-05T14:24:59.807" v="3858"/>
          <ac:spMkLst>
            <pc:docMk/>
            <pc:sldMk cId="4273638866" sldId="312"/>
            <ac:spMk id="6" creationId="{55602E16-DF49-8C45-5FA5-419A72FABCFF}"/>
          </ac:spMkLst>
        </pc:spChg>
        <pc:spChg chg="add mod">
          <ac:chgData name="Bostan Khan" userId="f8e9f95b-cea6-49ff-9c26-e5c5c30b56c9" providerId="ADAL" clId="{2945A9D9-CAE0-416C-87E9-D957FDB5C31E}" dt="2025-11-05T14:24:59.807" v="3858"/>
          <ac:spMkLst>
            <pc:docMk/>
            <pc:sldMk cId="4273638866" sldId="312"/>
            <ac:spMk id="7" creationId="{C8D1AFB7-2016-F34F-4FF1-23A1E59D2047}"/>
          </ac:spMkLst>
        </pc:spChg>
        <pc:spChg chg="add mod">
          <ac:chgData name="Bostan Khan" userId="f8e9f95b-cea6-49ff-9c26-e5c5c30b56c9" providerId="ADAL" clId="{2945A9D9-CAE0-416C-87E9-D957FDB5C31E}" dt="2025-11-05T14:28:31.564" v="3869"/>
          <ac:spMkLst>
            <pc:docMk/>
            <pc:sldMk cId="4273638866" sldId="312"/>
            <ac:spMk id="9" creationId="{90B384D6-27B2-DF46-15EA-D401CCC2B76B}"/>
          </ac:spMkLst>
        </pc:spChg>
        <pc:picChg chg="add del mod">
          <ac:chgData name="Bostan Khan" userId="f8e9f95b-cea6-49ff-9c26-e5c5c30b56c9" providerId="ADAL" clId="{2945A9D9-CAE0-416C-87E9-D957FDB5C31E}" dt="2025-11-05T14:28:27.610" v="3868" actId="478"/>
          <ac:picMkLst>
            <pc:docMk/>
            <pc:sldMk cId="4273638866" sldId="312"/>
            <ac:picMk id="4" creationId="{0A2CE589-9B1C-AED2-0C3C-DD51FB64EACF}"/>
          </ac:picMkLst>
        </pc:picChg>
        <pc:picChg chg="add mod">
          <ac:chgData name="Bostan Khan" userId="f8e9f95b-cea6-49ff-9c26-e5c5c30b56c9" providerId="ADAL" clId="{2945A9D9-CAE0-416C-87E9-D957FDB5C31E}" dt="2025-11-05T14:28:31.564" v="3869"/>
          <ac:picMkLst>
            <pc:docMk/>
            <pc:sldMk cId="4273638866" sldId="312"/>
            <ac:picMk id="8" creationId="{6A866344-CDED-F994-3BA4-0A5E5427F996}"/>
          </ac:picMkLst>
        </pc:picChg>
      </pc:sldChg>
      <pc:sldChg chg="modSp add modAnim">
        <pc:chgData name="Bostan Khan" userId="f8e9f95b-cea6-49ff-9c26-e5c5c30b56c9" providerId="ADAL" clId="{2945A9D9-CAE0-416C-87E9-D957FDB5C31E}" dt="2025-11-05T10:45:58.631" v="3622"/>
        <pc:sldMkLst>
          <pc:docMk/>
          <pc:sldMk cId="1160295268" sldId="313"/>
        </pc:sldMkLst>
        <pc:spChg chg="mod">
          <ac:chgData name="Bostan Khan" userId="f8e9f95b-cea6-49ff-9c26-e5c5c30b56c9" providerId="ADAL" clId="{2945A9D9-CAE0-416C-87E9-D957FDB5C31E}" dt="2025-11-05T10:45:43.210" v="3618"/>
          <ac:spMkLst>
            <pc:docMk/>
            <pc:sldMk cId="1160295268" sldId="313"/>
            <ac:spMk id="3" creationId="{77E60607-71EE-ADA6-6C37-7E3C39ADADC5}"/>
          </ac:spMkLst>
        </pc:spChg>
      </pc:sldChg>
      <pc:sldChg chg="addSp delSp modSp new mod setBg">
        <pc:chgData name="Bostan Khan" userId="f8e9f95b-cea6-49ff-9c26-e5c5c30b56c9" providerId="ADAL" clId="{2945A9D9-CAE0-416C-87E9-D957FDB5C31E}" dt="2025-11-05T14:57:11.187" v="4083" actId="20577"/>
        <pc:sldMkLst>
          <pc:docMk/>
          <pc:sldMk cId="593183526" sldId="314"/>
        </pc:sldMkLst>
        <pc:spChg chg="mod">
          <ac:chgData name="Bostan Khan" userId="f8e9f95b-cea6-49ff-9c26-e5c5c30b56c9" providerId="ADAL" clId="{2945A9D9-CAE0-416C-87E9-D957FDB5C31E}" dt="2025-11-05T14:57:11.187" v="4083" actId="20577"/>
          <ac:spMkLst>
            <pc:docMk/>
            <pc:sldMk cId="593183526" sldId="314"/>
            <ac:spMk id="2" creationId="{94240FAE-EF49-40A5-3878-779ACF31D830}"/>
          </ac:spMkLst>
        </pc:spChg>
        <pc:spChg chg="del">
          <ac:chgData name="Bostan Khan" userId="f8e9f95b-cea6-49ff-9c26-e5c5c30b56c9" providerId="ADAL" clId="{2945A9D9-CAE0-416C-87E9-D957FDB5C31E}" dt="2025-11-05T10:55:38.941" v="3625"/>
          <ac:spMkLst>
            <pc:docMk/>
            <pc:sldMk cId="593183526" sldId="314"/>
            <ac:spMk id="3" creationId="{BE1C9923-D7AE-8E06-4CF4-E5C83642CC0D}"/>
          </ac:spMkLst>
        </pc:spChg>
        <pc:spChg chg="add">
          <ac:chgData name="Bostan Khan" userId="f8e9f95b-cea6-49ff-9c26-e5c5c30b56c9" providerId="ADAL" clId="{2945A9D9-CAE0-416C-87E9-D957FDB5C31E}" dt="2025-11-05T10:51:45.677" v="3624"/>
          <ac:spMkLst>
            <pc:docMk/>
            <pc:sldMk cId="593183526" sldId="314"/>
            <ac:spMk id="4" creationId="{B55E61AF-921B-265B-2C6F-3F6C39D7406B}"/>
          </ac:spMkLst>
        </pc:spChg>
        <pc:picChg chg="add mod modCrop">
          <ac:chgData name="Bostan Khan" userId="f8e9f95b-cea6-49ff-9c26-e5c5c30b56c9" providerId="ADAL" clId="{2945A9D9-CAE0-416C-87E9-D957FDB5C31E}" dt="2025-11-05T14:57:00.856" v="4066" actId="1076"/>
          <ac:picMkLst>
            <pc:docMk/>
            <pc:sldMk cId="593183526" sldId="314"/>
            <ac:picMk id="5" creationId="{A3D29787-407B-1C06-7C33-D527B2A16724}"/>
          </ac:picMkLst>
        </pc:picChg>
      </pc:sldChg>
      <pc:sldChg chg="addSp delSp modSp add mod delAnim modAnim">
        <pc:chgData name="Bostan Khan" userId="f8e9f95b-cea6-49ff-9c26-e5c5c30b56c9" providerId="ADAL" clId="{2945A9D9-CAE0-416C-87E9-D957FDB5C31E}" dt="2025-11-05T14:31:31.094" v="3889" actId="478"/>
        <pc:sldMkLst>
          <pc:docMk/>
          <pc:sldMk cId="3803065795" sldId="315"/>
        </pc:sldMkLst>
        <pc:spChg chg="mod">
          <ac:chgData name="Bostan Khan" userId="f8e9f95b-cea6-49ff-9c26-e5c5c30b56c9" providerId="ADAL" clId="{2945A9D9-CAE0-416C-87E9-D957FDB5C31E}" dt="2025-11-05T14:31:27.789" v="3887" actId="14"/>
          <ac:spMkLst>
            <pc:docMk/>
            <pc:sldMk cId="3803065795" sldId="315"/>
            <ac:spMk id="3" creationId="{DA18E7FA-60D9-9199-DECE-58EFE1229834}"/>
          </ac:spMkLst>
        </pc:spChg>
        <pc:spChg chg="add mod">
          <ac:chgData name="Bostan Khan" userId="f8e9f95b-cea6-49ff-9c26-e5c5c30b56c9" providerId="ADAL" clId="{2945A9D9-CAE0-416C-87E9-D957FDB5C31E}" dt="2025-11-05T14:24:58.190" v="3857"/>
          <ac:spMkLst>
            <pc:docMk/>
            <pc:sldMk cId="3803065795" sldId="315"/>
            <ac:spMk id="6" creationId="{0CAAB1DE-F9F5-47B8-7E3F-2290A5149F74}"/>
          </ac:spMkLst>
        </pc:spChg>
        <pc:spChg chg="add mod">
          <ac:chgData name="Bostan Khan" userId="f8e9f95b-cea6-49ff-9c26-e5c5c30b56c9" providerId="ADAL" clId="{2945A9D9-CAE0-416C-87E9-D957FDB5C31E}" dt="2025-11-05T14:24:58.190" v="3857"/>
          <ac:spMkLst>
            <pc:docMk/>
            <pc:sldMk cId="3803065795" sldId="315"/>
            <ac:spMk id="7" creationId="{72DD6AD6-308D-EFE1-68C2-473E220D726C}"/>
          </ac:spMkLst>
        </pc:spChg>
        <pc:spChg chg="add del mod">
          <ac:chgData name="Bostan Khan" userId="f8e9f95b-cea6-49ff-9c26-e5c5c30b56c9" providerId="ADAL" clId="{2945A9D9-CAE0-416C-87E9-D957FDB5C31E}" dt="2025-11-05T14:31:31.094" v="3889" actId="478"/>
          <ac:spMkLst>
            <pc:docMk/>
            <pc:sldMk cId="3803065795" sldId="315"/>
            <ac:spMk id="8" creationId="{E16B507D-B665-2638-3746-42E1649FDEC2}"/>
          </ac:spMkLst>
        </pc:spChg>
        <pc:picChg chg="add del mod">
          <ac:chgData name="Bostan Khan" userId="f8e9f95b-cea6-49ff-9c26-e5c5c30b56c9" providerId="ADAL" clId="{2945A9D9-CAE0-416C-87E9-D957FDB5C31E}" dt="2025-11-05T14:31:30.516" v="3888" actId="478"/>
          <ac:picMkLst>
            <pc:docMk/>
            <pc:sldMk cId="3803065795" sldId="315"/>
            <ac:picMk id="5" creationId="{857D7F3A-DDC6-6DC0-AEF8-F1705B59B7B8}"/>
          </ac:picMkLst>
        </pc:picChg>
      </pc:sldChg>
      <pc:sldChg chg="addSp modSp add mod modAnim">
        <pc:chgData name="Bostan Khan" userId="f8e9f95b-cea6-49ff-9c26-e5c5c30b56c9" providerId="ADAL" clId="{2945A9D9-CAE0-416C-87E9-D957FDB5C31E}" dt="2025-11-05T14:32:56.163" v="3904" actId="1076"/>
        <pc:sldMkLst>
          <pc:docMk/>
          <pc:sldMk cId="2641653200" sldId="316"/>
        </pc:sldMkLst>
        <pc:spChg chg="mod">
          <ac:chgData name="Bostan Khan" userId="f8e9f95b-cea6-49ff-9c26-e5c5c30b56c9" providerId="ADAL" clId="{2945A9D9-CAE0-416C-87E9-D957FDB5C31E}" dt="2025-11-05T14:31:56.942" v="3891" actId="27636"/>
          <ac:spMkLst>
            <pc:docMk/>
            <pc:sldMk cId="2641653200" sldId="316"/>
            <ac:spMk id="3" creationId="{B4935CBA-0503-10B9-2639-155B5CB8AFA6}"/>
          </ac:spMkLst>
        </pc:spChg>
        <pc:spChg chg="add mod">
          <ac:chgData name="Bostan Khan" userId="f8e9f95b-cea6-49ff-9c26-e5c5c30b56c9" providerId="ADAL" clId="{2945A9D9-CAE0-416C-87E9-D957FDB5C31E}" dt="2025-11-05T14:25:01.124" v="3859"/>
          <ac:spMkLst>
            <pc:docMk/>
            <pc:sldMk cId="2641653200" sldId="316"/>
            <ac:spMk id="8" creationId="{C36D16DE-E90D-437B-A0D6-11D9A36F1F25}"/>
          </ac:spMkLst>
        </pc:spChg>
        <pc:spChg chg="add mod">
          <ac:chgData name="Bostan Khan" userId="f8e9f95b-cea6-49ff-9c26-e5c5c30b56c9" providerId="ADAL" clId="{2945A9D9-CAE0-416C-87E9-D957FDB5C31E}" dt="2025-11-05T14:25:01.124" v="3859"/>
          <ac:spMkLst>
            <pc:docMk/>
            <pc:sldMk cId="2641653200" sldId="316"/>
            <ac:spMk id="9" creationId="{1099E1B0-9FCA-ACED-C76D-C7B85DCDA1D9}"/>
          </ac:spMkLst>
        </pc:spChg>
        <pc:picChg chg="add mod">
          <ac:chgData name="Bostan Khan" userId="f8e9f95b-cea6-49ff-9c26-e5c5c30b56c9" providerId="ADAL" clId="{2945A9D9-CAE0-416C-87E9-D957FDB5C31E}" dt="2025-11-05T14:32:56.163" v="3904" actId="1076"/>
          <ac:picMkLst>
            <pc:docMk/>
            <pc:sldMk cId="2641653200" sldId="316"/>
            <ac:picMk id="5" creationId="{E8931946-A375-4436-8BA0-C2B5E6BEAA72}"/>
          </ac:picMkLst>
        </pc:picChg>
        <pc:picChg chg="add mod">
          <ac:chgData name="Bostan Khan" userId="f8e9f95b-cea6-49ff-9c26-e5c5c30b56c9" providerId="ADAL" clId="{2945A9D9-CAE0-416C-87E9-D957FDB5C31E}" dt="2025-11-05T14:32:54.833" v="3903" actId="1076"/>
          <ac:picMkLst>
            <pc:docMk/>
            <pc:sldMk cId="2641653200" sldId="316"/>
            <ac:picMk id="7" creationId="{4CF5D48E-2AC2-D125-3D99-4F35C1A51415}"/>
          </ac:picMkLst>
        </pc:picChg>
      </pc:sldChg>
      <pc:sldChg chg="modSp add del mod">
        <pc:chgData name="Bostan Khan" userId="f8e9f95b-cea6-49ff-9c26-e5c5c30b56c9" providerId="ADAL" clId="{2945A9D9-CAE0-416C-87E9-D957FDB5C31E}" dt="2025-11-05T14:51:24.930" v="4058" actId="27636"/>
        <pc:sldMkLst>
          <pc:docMk/>
          <pc:sldMk cId="398689800" sldId="317"/>
        </pc:sldMkLst>
        <pc:spChg chg="mod">
          <ac:chgData name="Bostan Khan" userId="f8e9f95b-cea6-49ff-9c26-e5c5c30b56c9" providerId="ADAL" clId="{2945A9D9-CAE0-416C-87E9-D957FDB5C31E}" dt="2025-11-05T14:51:24.930" v="4058" actId="27636"/>
          <ac:spMkLst>
            <pc:docMk/>
            <pc:sldMk cId="398689800" sldId="317"/>
            <ac:spMk id="368" creationId="{975C8C86-353E-18E9-C4C5-CFCA9B681787}"/>
          </ac:spMkLst>
        </pc:spChg>
      </pc:sldChg>
      <pc:sldChg chg="new del">
        <pc:chgData name="Bostan Khan" userId="f8e9f95b-cea6-49ff-9c26-e5c5c30b56c9" providerId="ADAL" clId="{2945A9D9-CAE0-416C-87E9-D957FDB5C31E}" dt="2025-11-05T14:50:45.399" v="4034" actId="680"/>
        <pc:sldMkLst>
          <pc:docMk/>
          <pc:sldMk cId="549175163" sldId="317"/>
        </pc:sldMkLst>
      </pc:sldChg>
      <pc:sldChg chg="new del">
        <pc:chgData name="Bostan Khan" userId="f8e9f95b-cea6-49ff-9c26-e5c5c30b56c9" providerId="ADAL" clId="{2945A9D9-CAE0-416C-87E9-D957FDB5C31E}" dt="2025-11-05T14:50:40.339" v="4032" actId="680"/>
        <pc:sldMkLst>
          <pc:docMk/>
          <pc:sldMk cId="1099730835" sldId="317"/>
        </pc:sldMkLst>
      </pc:sldChg>
      <pc:sldMasterChg chg="setBg modSldLayout">
        <pc:chgData name="Bostan Khan" userId="f8e9f95b-cea6-49ff-9c26-e5c5c30b56c9" providerId="ADAL" clId="{2945A9D9-CAE0-416C-87E9-D957FDB5C31E}" dt="2025-11-03T15:29:20.217" v="3243"/>
        <pc:sldMasterMkLst>
          <pc:docMk/>
          <pc:sldMasterMk cId="3698172218" sldId="2147483660"/>
        </pc:sldMasterMkLst>
        <pc:sldLayoutChg chg="addSp modSp setBg">
          <pc:chgData name="Bostan Khan" userId="f8e9f95b-cea6-49ff-9c26-e5c5c30b56c9" providerId="ADAL" clId="{2945A9D9-CAE0-416C-87E9-D957FDB5C31E}" dt="2025-11-03T15:29:20.217" v="3243"/>
          <pc:sldLayoutMkLst>
            <pc:docMk/>
            <pc:sldMasterMk cId="3698172218" sldId="2147483660"/>
            <pc:sldLayoutMk cId="1362763820" sldId="2147483661"/>
          </pc:sldLayoutMkLst>
          <pc:spChg chg="add mod">
            <ac:chgData name="Bostan Khan" userId="f8e9f95b-cea6-49ff-9c26-e5c5c30b56c9" providerId="ADAL" clId="{2945A9D9-CAE0-416C-87E9-D957FDB5C31E}" dt="2025-10-29T14:06:24.457" v="3019"/>
            <ac:spMkLst>
              <pc:docMk/>
              <pc:sldMasterMk cId="3698172218" sldId="2147483660"/>
              <pc:sldLayoutMk cId="1362763820" sldId="2147483661"/>
              <ac:spMk id="7" creationId="{8C013CF5-2C8A-29B4-7C85-7084838813F0}"/>
            </ac:spMkLst>
          </pc:spChg>
        </pc:sldLayoutChg>
        <pc:sldLayoutChg chg="addSp modSp mod setBg">
          <pc:chgData name="Bostan Khan" userId="f8e9f95b-cea6-49ff-9c26-e5c5c30b56c9" providerId="ADAL" clId="{2945A9D9-CAE0-416C-87E9-D957FDB5C31E}" dt="2025-11-03T15:29:20.217" v="3243"/>
          <pc:sldLayoutMkLst>
            <pc:docMk/>
            <pc:sldMasterMk cId="3698172218" sldId="2147483660"/>
            <pc:sldLayoutMk cId="918970112" sldId="2147483662"/>
          </pc:sldLayoutMkLst>
          <pc:spChg chg="mod">
            <ac:chgData name="Bostan Khan" userId="f8e9f95b-cea6-49ff-9c26-e5c5c30b56c9" providerId="ADAL" clId="{2945A9D9-CAE0-416C-87E9-D957FDB5C31E}" dt="2025-10-29T14:01:36.008" v="2962" actId="207"/>
            <ac:spMkLst>
              <pc:docMk/>
              <pc:sldMasterMk cId="3698172218" sldId="2147483660"/>
              <pc:sldLayoutMk cId="918970112" sldId="2147483662"/>
              <ac:spMk id="2" creationId="{00000000-0000-0000-0000-000000000000}"/>
            </ac:spMkLst>
          </pc:spChg>
          <pc:spChg chg="mod">
            <ac:chgData name="Bostan Khan" userId="f8e9f95b-cea6-49ff-9c26-e5c5c30b56c9" providerId="ADAL" clId="{2945A9D9-CAE0-416C-87E9-D957FDB5C31E}" dt="2025-10-23T09:51:19.234" v="80" actId="14100"/>
            <ac:spMkLst>
              <pc:docMk/>
              <pc:sldMasterMk cId="3698172218" sldId="2147483660"/>
              <pc:sldLayoutMk cId="918970112" sldId="2147483662"/>
              <ac:spMk id="3" creationId="{00000000-0000-0000-0000-000000000000}"/>
            </ac:spMkLst>
          </pc:spChg>
          <pc:spChg chg="add mod ord">
            <ac:chgData name="Bostan Khan" userId="f8e9f95b-cea6-49ff-9c26-e5c5c30b56c9" providerId="ADAL" clId="{2945A9D9-CAE0-416C-87E9-D957FDB5C31E}" dt="2025-10-29T14:02:18.544" v="2967" actId="167"/>
            <ac:spMkLst>
              <pc:docMk/>
              <pc:sldMasterMk cId="3698172218" sldId="2147483660"/>
              <pc:sldLayoutMk cId="918970112" sldId="2147483662"/>
              <ac:spMk id="4" creationId="{F3A87C5E-F50B-2CEA-565A-55B295C6EA44}"/>
            </ac:spMkLst>
          </pc:spChg>
        </pc:sldLayoutChg>
        <pc:sldLayoutChg chg="addSp modSp setBg">
          <pc:chgData name="Bostan Khan" userId="f8e9f95b-cea6-49ff-9c26-e5c5c30b56c9" providerId="ADAL" clId="{2945A9D9-CAE0-416C-87E9-D957FDB5C31E}" dt="2025-11-03T15:29:20.217" v="3243"/>
          <pc:sldLayoutMkLst>
            <pc:docMk/>
            <pc:sldMasterMk cId="3698172218" sldId="2147483660"/>
            <pc:sldLayoutMk cId="2823719332" sldId="2147483663"/>
          </pc:sldLayoutMkLst>
          <pc:spChg chg="add mod">
            <ac:chgData name="Bostan Khan" userId="f8e9f95b-cea6-49ff-9c26-e5c5c30b56c9" providerId="ADAL" clId="{2945A9D9-CAE0-416C-87E9-D957FDB5C31E}" dt="2025-10-29T14:06:09.475" v="3018"/>
            <ac:spMkLst>
              <pc:docMk/>
              <pc:sldMasterMk cId="3698172218" sldId="2147483660"/>
              <pc:sldLayoutMk cId="2823719332" sldId="2147483663"/>
              <ac:spMk id="7" creationId="{131D7E62-7EA7-E328-F746-B3C0507AC058}"/>
            </ac:spMkLst>
          </pc:spChg>
        </pc:sldLayoutChg>
        <pc:sldLayoutChg chg="setBg">
          <pc:chgData name="Bostan Khan" userId="f8e9f95b-cea6-49ff-9c26-e5c5c30b56c9" providerId="ADAL" clId="{2945A9D9-CAE0-416C-87E9-D957FDB5C31E}" dt="2025-11-03T15:29:20.217" v="3243"/>
          <pc:sldLayoutMkLst>
            <pc:docMk/>
            <pc:sldMasterMk cId="3698172218" sldId="2147483660"/>
            <pc:sldLayoutMk cId="1286833376" sldId="2147483664"/>
          </pc:sldLayoutMkLst>
        </pc:sldLayoutChg>
        <pc:sldLayoutChg chg="setBg">
          <pc:chgData name="Bostan Khan" userId="f8e9f95b-cea6-49ff-9c26-e5c5c30b56c9" providerId="ADAL" clId="{2945A9D9-CAE0-416C-87E9-D957FDB5C31E}" dt="2025-11-03T15:29:20.217" v="3243"/>
          <pc:sldLayoutMkLst>
            <pc:docMk/>
            <pc:sldMasterMk cId="3698172218" sldId="2147483660"/>
            <pc:sldLayoutMk cId="2706548168" sldId="2147483665"/>
          </pc:sldLayoutMkLst>
        </pc:sldLayoutChg>
        <pc:sldLayoutChg chg="setBg">
          <pc:chgData name="Bostan Khan" userId="f8e9f95b-cea6-49ff-9c26-e5c5c30b56c9" providerId="ADAL" clId="{2945A9D9-CAE0-416C-87E9-D957FDB5C31E}" dt="2025-11-03T15:29:20.217" v="3243"/>
          <pc:sldLayoutMkLst>
            <pc:docMk/>
            <pc:sldMasterMk cId="3698172218" sldId="2147483660"/>
            <pc:sldLayoutMk cId="4257688509" sldId="2147483666"/>
          </pc:sldLayoutMkLst>
        </pc:sldLayoutChg>
        <pc:sldLayoutChg chg="setBg">
          <pc:chgData name="Bostan Khan" userId="f8e9f95b-cea6-49ff-9c26-e5c5c30b56c9" providerId="ADAL" clId="{2945A9D9-CAE0-416C-87E9-D957FDB5C31E}" dt="2025-11-03T15:29:20.217" v="3243"/>
          <pc:sldLayoutMkLst>
            <pc:docMk/>
            <pc:sldMasterMk cId="3698172218" sldId="2147483660"/>
            <pc:sldLayoutMk cId="1073703002" sldId="2147483667"/>
          </pc:sldLayoutMkLst>
        </pc:sldLayoutChg>
        <pc:sldLayoutChg chg="setBg">
          <pc:chgData name="Bostan Khan" userId="f8e9f95b-cea6-49ff-9c26-e5c5c30b56c9" providerId="ADAL" clId="{2945A9D9-CAE0-416C-87E9-D957FDB5C31E}" dt="2025-11-03T15:29:20.217" v="3243"/>
          <pc:sldLayoutMkLst>
            <pc:docMk/>
            <pc:sldMasterMk cId="3698172218" sldId="2147483660"/>
            <pc:sldLayoutMk cId="3000183435" sldId="2147483668"/>
          </pc:sldLayoutMkLst>
        </pc:sldLayoutChg>
        <pc:sldLayoutChg chg="setBg">
          <pc:chgData name="Bostan Khan" userId="f8e9f95b-cea6-49ff-9c26-e5c5c30b56c9" providerId="ADAL" clId="{2945A9D9-CAE0-416C-87E9-D957FDB5C31E}" dt="2025-11-03T15:29:20.217" v="3243"/>
          <pc:sldLayoutMkLst>
            <pc:docMk/>
            <pc:sldMasterMk cId="3698172218" sldId="2147483660"/>
            <pc:sldLayoutMk cId="1807370459" sldId="2147483669"/>
          </pc:sldLayoutMkLst>
        </pc:sldLayoutChg>
        <pc:sldLayoutChg chg="setBg">
          <pc:chgData name="Bostan Khan" userId="f8e9f95b-cea6-49ff-9c26-e5c5c30b56c9" providerId="ADAL" clId="{2945A9D9-CAE0-416C-87E9-D957FDB5C31E}" dt="2025-11-03T15:29:20.217" v="3243"/>
          <pc:sldLayoutMkLst>
            <pc:docMk/>
            <pc:sldMasterMk cId="3698172218" sldId="2147483660"/>
            <pc:sldLayoutMk cId="3229453841" sldId="2147483670"/>
          </pc:sldLayoutMkLst>
        </pc:sldLayoutChg>
        <pc:sldLayoutChg chg="setBg">
          <pc:chgData name="Bostan Khan" userId="f8e9f95b-cea6-49ff-9c26-e5c5c30b56c9" providerId="ADAL" clId="{2945A9D9-CAE0-416C-87E9-D957FDB5C31E}" dt="2025-11-03T15:29:20.217" v="3243"/>
          <pc:sldLayoutMkLst>
            <pc:docMk/>
            <pc:sldMasterMk cId="3698172218" sldId="2147483660"/>
            <pc:sldLayoutMk cId="1097706244" sldId="214748367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B95638-85D1-4482-816E-FD6C500A56E0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BC6BE8-8E5C-4C80-8712-BD0539CC7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428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Key Question:</a:t>
            </a:r>
            <a:r>
              <a:rPr lang="en-US" dirty="0"/>
              <a:t> The search strategy gives us a blueprint. How do we know if it's good? This is the </a:t>
            </a:r>
            <a:r>
              <a:rPr lang="en-US" b="1" dirty="0"/>
              <a:t>biggest bottleneck</a:t>
            </a:r>
            <a:r>
              <a:rPr lang="en-US" dirty="0"/>
              <a:t> in all of NAS.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C6BE8-8E5C-4C80-8712-BD0539CC7E0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14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A hypernetwork takes an architecture's design and instantly generates its weights.</a:t>
            </a:r>
          </a:p>
          <a:p>
            <a:pPr lvl="1"/>
            <a:r>
              <a:rPr lang="en-US" dirty="0"/>
              <a:t>These weights are used for a single, fast evaluation to estimate performance, skipping full training.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C6BE8-8E5C-4C80-8712-BD0539CC7E0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0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1CC98-E41C-9514-A398-98F16B9AF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5D03CD-3212-522F-346B-1D8480F3C1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A0E69A-3028-B88A-2B89-E69682F55B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Key Question:</a:t>
            </a:r>
            <a:r>
              <a:rPr lang="en-US" dirty="0"/>
              <a:t> The search strategy gives us a blueprint. How do we know if it's good? This is the </a:t>
            </a:r>
            <a:r>
              <a:rPr lang="en-US" b="1" dirty="0"/>
              <a:t>biggest bottleneck</a:t>
            </a:r>
            <a:r>
              <a:rPr lang="en-US" dirty="0"/>
              <a:t> in all of NAS.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87D0AA-13FE-2A24-9A9E-27252B969E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C6BE8-8E5C-4C80-8712-BD0539CC7E0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5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C6BE8-8E5C-4C80-8712-BD0539CC7E0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536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D0A5D-CD1B-48C8-3CD6-B3C1DCDFB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5E01F9-61CB-7D58-7B63-0B745045C3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9740E5-9DCA-8974-718C-F85891F75D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861B0-CA08-A259-95A7-C10DEB10B9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C6BE8-8E5C-4C80-8712-BD0539CC7E0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3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>
          <a:extLst>
            <a:ext uri="{FF2B5EF4-FFF2-40B4-BE49-F238E27FC236}">
              <a16:creationId xmlns:a16="http://schemas.microsoft.com/office/drawing/2014/main" id="{C6B6DFC7-94CE-0ADC-4F49-E5B0C379D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9eeda5a2dd_1_62:notes">
            <a:extLst>
              <a:ext uri="{FF2B5EF4-FFF2-40B4-BE49-F238E27FC236}">
                <a16:creationId xmlns:a16="http://schemas.microsoft.com/office/drawing/2014/main" id="{66B8E0B8-8C62-FFE9-3373-198123FC08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9eeda5a2dd_1_62:notes">
            <a:extLst>
              <a:ext uri="{FF2B5EF4-FFF2-40B4-BE49-F238E27FC236}">
                <a16:creationId xmlns:a16="http://schemas.microsoft.com/office/drawing/2014/main" id="{584EEB2F-5FD4-042D-E13A-C98E4E39C4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39eeda5a2dd_1_62:notes">
            <a:extLst>
              <a:ext uri="{FF2B5EF4-FFF2-40B4-BE49-F238E27FC236}">
                <a16:creationId xmlns:a16="http://schemas.microsoft.com/office/drawing/2014/main" id="{5233E346-0268-4197-8177-5C794DDFB9E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5793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124200" y="6424985"/>
            <a:ext cx="2133600" cy="365125"/>
          </a:xfrm>
          <a:prstGeom prst="rect">
            <a:avLst/>
          </a:prstGeom>
        </p:spPr>
        <p:txBody>
          <a:bodyPr/>
          <a:lstStyle/>
          <a:p>
            <a:fld id="{5BCAD085-E8A6-8845-BD4E-CB4CCA059FC4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013CF5-2C8A-29B4-7C85-7084838813F0}"/>
              </a:ext>
            </a:extLst>
          </p:cNvPr>
          <p:cNvSpPr/>
          <p:nvPr userDrawn="1"/>
        </p:nvSpPr>
        <p:spPr>
          <a:xfrm>
            <a:off x="0" y="0"/>
            <a:ext cx="12192000" cy="87854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763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124200" y="6424985"/>
            <a:ext cx="2133600" cy="365125"/>
          </a:xfrm>
          <a:prstGeom prst="rect">
            <a:avLst/>
          </a:prstGeom>
        </p:spPr>
        <p:txBody>
          <a:bodyPr/>
          <a:lstStyle/>
          <a:p>
            <a:fld id="{5BCAD085-E8A6-8845-BD4E-CB4CCA059FC4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53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124200" y="6424985"/>
            <a:ext cx="2133600" cy="365125"/>
          </a:xfrm>
          <a:prstGeom prst="rect">
            <a:avLst/>
          </a:prstGeom>
        </p:spPr>
        <p:txBody>
          <a:bodyPr/>
          <a:lstStyle/>
          <a:p>
            <a:fld id="{5BCAD085-E8A6-8845-BD4E-CB4CCA059FC4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706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A87C5E-F50B-2CEA-565A-55B295C6EA44}"/>
              </a:ext>
            </a:extLst>
          </p:cNvPr>
          <p:cNvSpPr/>
          <p:nvPr userDrawn="1"/>
        </p:nvSpPr>
        <p:spPr>
          <a:xfrm>
            <a:off x="0" y="0"/>
            <a:ext cx="12192000" cy="87854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7224"/>
            <a:ext cx="11331388" cy="681318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0805"/>
            <a:ext cx="11331388" cy="525703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Bostan Khan, 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970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124200" y="6424985"/>
            <a:ext cx="2133600" cy="365125"/>
          </a:xfrm>
          <a:prstGeom prst="rect">
            <a:avLst/>
          </a:prstGeom>
        </p:spPr>
        <p:txBody>
          <a:bodyPr/>
          <a:lstStyle/>
          <a:p>
            <a:fld id="{5BCAD085-E8A6-8845-BD4E-CB4CCA059FC4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1D7E62-7EA7-E328-F746-B3C0507AC058}"/>
              </a:ext>
            </a:extLst>
          </p:cNvPr>
          <p:cNvSpPr/>
          <p:nvPr userDrawn="1"/>
        </p:nvSpPr>
        <p:spPr>
          <a:xfrm>
            <a:off x="0" y="0"/>
            <a:ext cx="12192000" cy="87854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719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124200" y="6424985"/>
            <a:ext cx="2133600" cy="365125"/>
          </a:xfrm>
          <a:prstGeom prst="rect">
            <a:avLst/>
          </a:prstGeom>
        </p:spPr>
        <p:txBody>
          <a:bodyPr/>
          <a:lstStyle/>
          <a:p>
            <a:fld id="{5BCAD085-E8A6-8845-BD4E-CB4CCA059FC4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833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124200" y="6424985"/>
            <a:ext cx="2133600" cy="365125"/>
          </a:xfrm>
          <a:prstGeom prst="rect">
            <a:avLst/>
          </a:prstGeom>
        </p:spPr>
        <p:txBody>
          <a:bodyPr/>
          <a:lstStyle/>
          <a:p>
            <a:fld id="{5BCAD085-E8A6-8845-BD4E-CB4CCA059FC4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548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124200" y="6424985"/>
            <a:ext cx="2133600" cy="365125"/>
          </a:xfrm>
          <a:prstGeom prst="rect">
            <a:avLst/>
          </a:prstGeom>
        </p:spPr>
        <p:txBody>
          <a:bodyPr/>
          <a:lstStyle/>
          <a:p>
            <a:fld id="{5BCAD085-E8A6-8845-BD4E-CB4CCA059FC4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688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124200" y="6424985"/>
            <a:ext cx="2133600" cy="365125"/>
          </a:xfrm>
          <a:prstGeom prst="rect">
            <a:avLst/>
          </a:prstGeom>
        </p:spPr>
        <p:txBody>
          <a:bodyPr/>
          <a:lstStyle/>
          <a:p>
            <a:fld id="{5BCAD085-E8A6-8845-BD4E-CB4CCA059FC4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03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124200" y="6424985"/>
            <a:ext cx="2133600" cy="365125"/>
          </a:xfrm>
          <a:prstGeom prst="rect">
            <a:avLst/>
          </a:prstGeom>
        </p:spPr>
        <p:txBody>
          <a:bodyPr/>
          <a:lstStyle/>
          <a:p>
            <a:fld id="{5BCAD085-E8A6-8845-BD4E-CB4CCA059FC4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183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124200" y="6424985"/>
            <a:ext cx="2133600" cy="365125"/>
          </a:xfrm>
          <a:prstGeom prst="rect">
            <a:avLst/>
          </a:prstGeom>
        </p:spPr>
        <p:txBody>
          <a:bodyPr/>
          <a:lstStyle/>
          <a:p>
            <a:fld id="{5BCAD085-E8A6-8845-BD4E-CB4CCA059FC4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70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97224"/>
            <a:ext cx="8229600" cy="681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78542"/>
            <a:ext cx="8229600" cy="52476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183906" y="6356348"/>
            <a:ext cx="13626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i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Bostan Khan, 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8588" y="6356348"/>
            <a:ext cx="4034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BDD8926-C22E-465A-8F1C-2FB26D7CAAB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7200" y="6187771"/>
            <a:ext cx="839694" cy="53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172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devgenius.io/resnet50-6b42934db431" TargetMode="External"/><Relationship Id="rId4" Type="http://schemas.openxmlformats.org/officeDocument/2006/relationships/hyperlink" Target="https://www.mdpi.com/2624-7402/4/4/56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4C786-406D-78F9-8835-40E86B37D9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7350" y="2540000"/>
            <a:ext cx="6337300" cy="78740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0070C0"/>
                </a:solidFill>
              </a:rPr>
              <a:t>Neural Architecture 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E19C2E-8E5E-A496-F2A4-F3DAC52FF7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2250" y="4014119"/>
            <a:ext cx="6667500" cy="660400"/>
          </a:xfrm>
        </p:spPr>
        <p:txBody>
          <a:bodyPr/>
          <a:lstStyle/>
          <a:p>
            <a:pPr algn="l"/>
            <a:r>
              <a:rPr lang="en-US" dirty="0"/>
              <a:t>Automating the Art of AI Model Design</a:t>
            </a:r>
          </a:p>
          <a:p>
            <a:pPr algn="l"/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B0FF88C-67D7-126D-EC1E-61DFDF0CE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83906" y="6356348"/>
            <a:ext cx="1362635" cy="365125"/>
          </a:xfrm>
        </p:spPr>
        <p:txBody>
          <a:bodyPr/>
          <a:lstStyle/>
          <a:p>
            <a:pPr algn="l"/>
            <a:r>
              <a:rPr lang="en-US" dirty="0"/>
              <a:t>Bostan Khan, 2025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A1AB12E-B245-7540-C071-59C21CB5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8588" y="6356348"/>
            <a:ext cx="403412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7D9161-0B4B-5662-8E5A-74EFB27E4275}"/>
              </a:ext>
            </a:extLst>
          </p:cNvPr>
          <p:cNvSpPr txBox="1"/>
          <p:nvPr/>
        </p:nvSpPr>
        <p:spPr>
          <a:xfrm>
            <a:off x="3933825" y="3244083"/>
            <a:ext cx="4324350" cy="726353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Bostan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Khan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0070C0"/>
                </a:solidFill>
                <a:latin typeface="Calibri"/>
              </a:rPr>
              <a:t>PhD Candidate, M</a:t>
            </a:r>
            <a:r>
              <a:rPr lang="sv-SE" sz="2000" dirty="0">
                <a:solidFill>
                  <a:srgbClr val="0070C0"/>
                </a:solidFill>
                <a:latin typeface="Calibri"/>
              </a:rPr>
              <a:t>ä</a:t>
            </a:r>
            <a:r>
              <a:rPr lang="en-US" sz="2000" dirty="0" err="1">
                <a:solidFill>
                  <a:srgbClr val="0070C0"/>
                </a:solidFill>
                <a:latin typeface="Calibri"/>
              </a:rPr>
              <a:t>lardalen</a:t>
            </a:r>
            <a:r>
              <a:rPr lang="en-US" sz="2000" dirty="0">
                <a:solidFill>
                  <a:srgbClr val="0070C0"/>
                </a:solidFill>
                <a:latin typeface="Calibri"/>
              </a:rPr>
              <a:t> University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911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E94AC-A2CB-60C4-B6A8-A39F2FE8C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(1/3) Search Space : “Cell-Based”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B2D17-9A79-10AA-7627-430798C28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Left: </a:t>
            </a:r>
            <a:r>
              <a:rPr lang="en-US" sz="2400" b="1" dirty="0"/>
              <a:t>An RNN controller </a:t>
            </a:r>
            <a:r>
              <a:rPr lang="en-US" sz="2400" dirty="0"/>
              <a:t>generates the candidate cells by:</a:t>
            </a:r>
          </a:p>
          <a:p>
            <a:pPr lvl="1"/>
            <a:r>
              <a:rPr lang="en-US" sz="2000" dirty="0"/>
              <a:t>finding two inputs </a:t>
            </a:r>
          </a:p>
          <a:p>
            <a:pPr lvl="1"/>
            <a:r>
              <a:rPr lang="en-US" sz="2000" dirty="0"/>
              <a:t>selecting two input transformation operations (e.g. convolution / pooling / identity) </a:t>
            </a:r>
          </a:p>
          <a:p>
            <a:pPr lvl="1">
              <a:spcAft>
                <a:spcPts val="1200"/>
              </a:spcAft>
            </a:pPr>
            <a:r>
              <a:rPr lang="en-US" sz="2000" dirty="0"/>
              <a:t>selecting the method to combine the results.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Right: A cell generated after one step.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The RNN is trained using Reinforcement Learning.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C92518-DDC3-BE0D-DE26-0EA49D7B3B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r="-148"/>
          <a:stretch>
            <a:fillRect/>
          </a:stretch>
        </p:blipFill>
        <p:spPr>
          <a:xfrm>
            <a:off x="945099" y="3902571"/>
            <a:ext cx="10355589" cy="20746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02A6B1-2E56-0A38-0BCA-5EFB8E8D9BD1}"/>
              </a:ext>
            </a:extLst>
          </p:cNvPr>
          <p:cNvSpPr txBox="1"/>
          <p:nvPr/>
        </p:nvSpPr>
        <p:spPr>
          <a:xfrm>
            <a:off x="1385794" y="6229889"/>
            <a:ext cx="872340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 err="1">
                <a:solidFill>
                  <a:srgbClr val="0070C0"/>
                </a:solidFill>
                <a:effectLst/>
                <a:latin typeface="+mj-lt"/>
              </a:rPr>
              <a:t>Zoph</a:t>
            </a:r>
            <a:r>
              <a:rPr lang="en-US" sz="1100" b="0" i="0" dirty="0">
                <a:solidFill>
                  <a:srgbClr val="0070C0"/>
                </a:solidFill>
                <a:effectLst/>
                <a:latin typeface="+mj-lt"/>
              </a:rPr>
              <a:t>, Barret, et al. "Learning transferable architectures for scalable image recognition." </a:t>
            </a:r>
            <a:r>
              <a:rPr lang="en-US" sz="1100" b="0" i="1" dirty="0">
                <a:solidFill>
                  <a:srgbClr val="0070C0"/>
                </a:solidFill>
                <a:effectLst/>
                <a:latin typeface="+mj-lt"/>
              </a:rPr>
              <a:t>Proceedings of the IEEE conference on computer vision and pattern recognition</a:t>
            </a:r>
            <a:r>
              <a:rPr lang="en-US" sz="1100" b="0" i="0" dirty="0">
                <a:solidFill>
                  <a:srgbClr val="0070C0"/>
                </a:solidFill>
                <a:effectLst/>
                <a:latin typeface="+mj-lt"/>
              </a:rPr>
              <a:t>. 2018.</a:t>
            </a:r>
            <a:endParaRPr lang="en-US" sz="11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F03D745-D328-836C-B61D-E283E0D40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83906" y="6356348"/>
            <a:ext cx="1362635" cy="365125"/>
          </a:xfrm>
        </p:spPr>
        <p:txBody>
          <a:bodyPr/>
          <a:lstStyle/>
          <a:p>
            <a:pPr algn="l"/>
            <a:r>
              <a:rPr lang="en-US" dirty="0"/>
              <a:t>Bostan Khan, 2025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E5E0E69-BA5F-3B42-FE00-1703AF26A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8588" y="6356348"/>
            <a:ext cx="403412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10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C36907-D7CB-ECB9-EE1C-E99A1CCEAB4E}"/>
              </a:ext>
            </a:extLst>
          </p:cNvPr>
          <p:cNvSpPr txBox="1"/>
          <p:nvPr/>
        </p:nvSpPr>
        <p:spPr>
          <a:xfrm>
            <a:off x="1385794" y="6590668"/>
            <a:ext cx="40895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Source: MIT 6.5940 - </a:t>
            </a:r>
            <a:r>
              <a:rPr lang="en-US" sz="1100" dirty="0" err="1">
                <a:solidFill>
                  <a:srgbClr val="0070C0"/>
                </a:solidFill>
              </a:rPr>
              <a:t>TinyML</a:t>
            </a:r>
            <a:r>
              <a:rPr lang="en-US" sz="1100" dirty="0">
                <a:solidFill>
                  <a:srgbClr val="0070C0"/>
                </a:solidFill>
              </a:rPr>
              <a:t> and Efficient Deep Learning Computing</a:t>
            </a:r>
          </a:p>
        </p:txBody>
      </p:sp>
    </p:spTree>
    <p:extLst>
      <p:ext uri="{BB962C8B-B14F-4D97-AF65-F5344CB8AC3E}">
        <p14:creationId xmlns:p14="http://schemas.microsoft.com/office/powerpoint/2010/main" val="115929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CCE11-C010-1F09-7917-8428DB5E4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04EFC-2BEC-B288-4C09-4BF75D051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(1/3) Search Space : “Cell-Based”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DD4DD-26E7-E19B-5762-44590E0B4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400" dirty="0"/>
              <a:t>Question: Assuming that we have two candidate inputs, M candidate operations to transform the inputs and N potential operations to combine hidden states, what is the size of the search space in </a:t>
            </a:r>
            <a:r>
              <a:rPr lang="en-US" sz="2400" dirty="0" err="1"/>
              <a:t>NASNet</a:t>
            </a:r>
            <a:r>
              <a:rPr lang="en-US" sz="2400" dirty="0"/>
              <a:t> if we have B layers?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Answer: </a:t>
            </a:r>
            <a:r>
              <a:rPr lang="pt-BR" sz="2400" dirty="0"/>
              <a:t>(2 × 2 × </a:t>
            </a:r>
            <a:r>
              <a:rPr lang="pt-BR" sz="2400" i="1" dirty="0"/>
              <a:t>M </a:t>
            </a:r>
            <a:r>
              <a:rPr lang="pt-BR" sz="2400" dirty="0"/>
              <a:t>× </a:t>
            </a:r>
            <a:r>
              <a:rPr lang="pt-BR" sz="2400" i="1" dirty="0"/>
              <a:t>M </a:t>
            </a:r>
            <a:r>
              <a:rPr lang="pt-BR" sz="2400" dirty="0"/>
              <a:t>× </a:t>
            </a:r>
            <a:r>
              <a:rPr lang="pt-BR" sz="2400" i="1" dirty="0"/>
              <a:t>N</a:t>
            </a:r>
            <a:r>
              <a:rPr lang="pt-BR" sz="2400" dirty="0"/>
              <a:t>)</a:t>
            </a:r>
            <a:r>
              <a:rPr lang="pt-BR" sz="2400" i="1" baseline="30000" dirty="0"/>
              <a:t>B</a:t>
            </a:r>
            <a:r>
              <a:rPr lang="pt-BR" sz="2400" i="1" dirty="0"/>
              <a:t> </a:t>
            </a:r>
            <a:r>
              <a:rPr lang="pt-BR" sz="2400" dirty="0"/>
              <a:t>= 4</a:t>
            </a:r>
            <a:r>
              <a:rPr lang="pt-BR" sz="2400" i="1" baseline="30000" dirty="0"/>
              <a:t>B</a:t>
            </a:r>
            <a:r>
              <a:rPr lang="pt-BR" sz="2400" i="1" dirty="0"/>
              <a:t>M</a:t>
            </a:r>
            <a:r>
              <a:rPr lang="pt-BR" sz="2400" baseline="30000" dirty="0"/>
              <a:t>2</a:t>
            </a:r>
            <a:r>
              <a:rPr lang="pt-BR" sz="2400" i="1" baseline="30000" dirty="0"/>
              <a:t>B</a:t>
            </a:r>
            <a:r>
              <a:rPr lang="pt-BR" sz="2400" i="1" dirty="0"/>
              <a:t>N</a:t>
            </a:r>
            <a:r>
              <a:rPr lang="pt-BR" sz="2400" i="1" baseline="30000" dirty="0"/>
              <a:t>B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Assume M=5, N=2, B=5, we have 3.2 × 10</a:t>
            </a:r>
            <a:r>
              <a:rPr lang="en-US" sz="2400" baseline="30000" dirty="0"/>
              <a:t>11</a:t>
            </a:r>
            <a:r>
              <a:rPr lang="en-US" sz="2400" dirty="0"/>
              <a:t> candidates in the design space.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5675F7-78CB-3BD1-4FE9-8548CABC42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r="-148"/>
          <a:stretch>
            <a:fillRect/>
          </a:stretch>
        </p:blipFill>
        <p:spPr>
          <a:xfrm>
            <a:off x="945099" y="3902571"/>
            <a:ext cx="10355589" cy="2074624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CE0CCAF-69D9-C664-01A4-360853872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83906" y="6356348"/>
            <a:ext cx="1362635" cy="365125"/>
          </a:xfrm>
        </p:spPr>
        <p:txBody>
          <a:bodyPr/>
          <a:lstStyle/>
          <a:p>
            <a:pPr algn="l"/>
            <a:r>
              <a:rPr lang="en-US" dirty="0"/>
              <a:t>Bostan Khan, 2025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0692B17-584D-80E3-8C11-1520F06FC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8588" y="6356348"/>
            <a:ext cx="403412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801106-EE90-3D5C-90D0-8B25F58016FB}"/>
              </a:ext>
            </a:extLst>
          </p:cNvPr>
          <p:cNvSpPr txBox="1"/>
          <p:nvPr/>
        </p:nvSpPr>
        <p:spPr>
          <a:xfrm>
            <a:off x="1385794" y="6590668"/>
            <a:ext cx="40895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Source: MIT 6.5940 - </a:t>
            </a:r>
            <a:r>
              <a:rPr lang="en-US" sz="1100" dirty="0" err="1">
                <a:solidFill>
                  <a:srgbClr val="0070C0"/>
                </a:solidFill>
              </a:rPr>
              <a:t>TinyML</a:t>
            </a:r>
            <a:r>
              <a:rPr lang="en-US" sz="1100" dirty="0">
                <a:solidFill>
                  <a:srgbClr val="0070C0"/>
                </a:solidFill>
              </a:rPr>
              <a:t> and Efficient Deep Learning Computing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EB43D6-32CD-4B3F-C32B-59E42D86D09F}"/>
              </a:ext>
            </a:extLst>
          </p:cNvPr>
          <p:cNvSpPr txBox="1"/>
          <p:nvPr/>
        </p:nvSpPr>
        <p:spPr>
          <a:xfrm>
            <a:off x="1385794" y="6229889"/>
            <a:ext cx="872340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 err="1">
                <a:solidFill>
                  <a:srgbClr val="0070C0"/>
                </a:solidFill>
                <a:effectLst/>
                <a:latin typeface="+mj-lt"/>
              </a:rPr>
              <a:t>Zoph</a:t>
            </a:r>
            <a:r>
              <a:rPr lang="en-US" sz="1100" b="0" i="0" dirty="0">
                <a:solidFill>
                  <a:srgbClr val="0070C0"/>
                </a:solidFill>
                <a:effectLst/>
                <a:latin typeface="+mj-lt"/>
              </a:rPr>
              <a:t>, Barret, et al. "Learning transferable architectures for scalable image recognition." </a:t>
            </a:r>
            <a:r>
              <a:rPr lang="en-US" sz="1100" b="0" i="1" dirty="0">
                <a:solidFill>
                  <a:srgbClr val="0070C0"/>
                </a:solidFill>
                <a:effectLst/>
                <a:latin typeface="+mj-lt"/>
              </a:rPr>
              <a:t>Proceedings of the IEEE conference on computer vision and pattern recognition</a:t>
            </a:r>
            <a:r>
              <a:rPr lang="en-US" sz="1100" b="0" i="0" dirty="0">
                <a:solidFill>
                  <a:srgbClr val="0070C0"/>
                </a:solidFill>
                <a:effectLst/>
                <a:latin typeface="+mj-lt"/>
              </a:rPr>
              <a:t>. 2018.</a:t>
            </a:r>
            <a:endParaRPr lang="en-US" sz="11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662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F859F-A7AA-0F13-6AF4-1979CFEEA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5FD70-B300-9CA2-A4FB-0F26DF2D7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(1/3) Search Space : “Cell-Based”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60607-71EE-ADA6-6C37-7E3C39ADA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400" dirty="0"/>
              <a:t>The Drawback: Prohibitive Cost! 💸</a:t>
            </a:r>
          </a:p>
          <a:p>
            <a:pPr lvl="1">
              <a:spcAft>
                <a:spcPts val="1200"/>
              </a:spcAft>
            </a:pPr>
            <a:r>
              <a:rPr lang="en-US" sz="2000" dirty="0"/>
              <a:t>The original NAS paper trained ~12,800 models on CIFAR-10.</a:t>
            </a:r>
          </a:p>
          <a:p>
            <a:pPr lvl="1">
              <a:spcAft>
                <a:spcPts val="1200"/>
              </a:spcAft>
            </a:pPr>
            <a:r>
              <a:rPr lang="en-US" sz="2000" dirty="0"/>
              <a:t>This took 22,400 GPU-hours (almost 2.5 GPU-years!).</a:t>
            </a:r>
          </a:p>
          <a:p>
            <a:pPr lvl="1">
              <a:spcAft>
                <a:spcPts val="1200"/>
              </a:spcAft>
            </a:pPr>
            <a:r>
              <a:rPr lang="en-US" sz="2000" dirty="0"/>
              <a:t>Scaling this to large datasets like ImageNet is often computationally infeasible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49BEFE-61B9-F236-C139-5405406CAE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r="-148"/>
          <a:stretch>
            <a:fillRect/>
          </a:stretch>
        </p:blipFill>
        <p:spPr>
          <a:xfrm>
            <a:off x="945099" y="3902571"/>
            <a:ext cx="10355589" cy="2074624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5EEE1D9-5620-E3F6-7CD7-3BA60AB09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83906" y="6356348"/>
            <a:ext cx="1362635" cy="365125"/>
          </a:xfrm>
        </p:spPr>
        <p:txBody>
          <a:bodyPr/>
          <a:lstStyle/>
          <a:p>
            <a:pPr algn="l"/>
            <a:r>
              <a:rPr lang="en-US" dirty="0"/>
              <a:t>Bostan Khan, 2025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677C1E8-E203-FFDE-1AD2-51046083C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8588" y="6356348"/>
            <a:ext cx="403412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F77646-903B-3269-5CFF-F16A04585621}"/>
              </a:ext>
            </a:extLst>
          </p:cNvPr>
          <p:cNvSpPr txBox="1"/>
          <p:nvPr/>
        </p:nvSpPr>
        <p:spPr>
          <a:xfrm>
            <a:off x="1385794" y="6590668"/>
            <a:ext cx="40895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Source: MIT 6.5940 - </a:t>
            </a:r>
            <a:r>
              <a:rPr lang="en-US" sz="1100" dirty="0" err="1">
                <a:solidFill>
                  <a:srgbClr val="0070C0"/>
                </a:solidFill>
              </a:rPr>
              <a:t>TinyML</a:t>
            </a:r>
            <a:r>
              <a:rPr lang="en-US" sz="1100" dirty="0">
                <a:solidFill>
                  <a:srgbClr val="0070C0"/>
                </a:solidFill>
              </a:rPr>
              <a:t> and Efficient Deep Learning Computing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8767E2-CCB7-F98F-B650-189ECCAD03C6}"/>
              </a:ext>
            </a:extLst>
          </p:cNvPr>
          <p:cNvSpPr txBox="1"/>
          <p:nvPr/>
        </p:nvSpPr>
        <p:spPr>
          <a:xfrm>
            <a:off x="1385794" y="6229889"/>
            <a:ext cx="872340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 err="1">
                <a:solidFill>
                  <a:srgbClr val="0070C0"/>
                </a:solidFill>
                <a:effectLst/>
                <a:latin typeface="+mj-lt"/>
              </a:rPr>
              <a:t>Zoph</a:t>
            </a:r>
            <a:r>
              <a:rPr lang="en-US" sz="1100" b="0" i="0" dirty="0">
                <a:solidFill>
                  <a:srgbClr val="0070C0"/>
                </a:solidFill>
                <a:effectLst/>
                <a:latin typeface="+mj-lt"/>
              </a:rPr>
              <a:t>, Barret, et al. "Learning transferable architectures for scalable image recognition." </a:t>
            </a:r>
            <a:r>
              <a:rPr lang="en-US" sz="1100" b="0" i="1" dirty="0">
                <a:solidFill>
                  <a:srgbClr val="0070C0"/>
                </a:solidFill>
                <a:effectLst/>
                <a:latin typeface="+mj-lt"/>
              </a:rPr>
              <a:t>Proceedings of the IEEE conference on computer vision and pattern recognition</a:t>
            </a:r>
            <a:r>
              <a:rPr lang="en-US" sz="1100" b="0" i="0" dirty="0">
                <a:solidFill>
                  <a:srgbClr val="0070C0"/>
                </a:solidFill>
                <a:effectLst/>
                <a:latin typeface="+mj-lt"/>
              </a:rPr>
              <a:t>. 2018.</a:t>
            </a:r>
            <a:endParaRPr lang="en-US" sz="11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029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D66F6-3C69-DAA9-4500-C4480A0B2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/>
            <a:r>
              <a:rPr lang="en-US" sz="3100" dirty="0">
                <a:solidFill>
                  <a:srgbClr val="0070C0"/>
                </a:solidFill>
              </a:rPr>
              <a:t>A Different Approach: The “</a:t>
            </a:r>
            <a:r>
              <a:rPr lang="en-US" sz="3100" dirty="0" err="1">
                <a:solidFill>
                  <a:srgbClr val="0070C0"/>
                </a:solidFill>
              </a:rPr>
              <a:t>Supernet</a:t>
            </a:r>
            <a:r>
              <a:rPr lang="en-US" sz="3100" dirty="0">
                <a:solidFill>
                  <a:srgbClr val="0070C0"/>
                </a:solidFill>
              </a:rPr>
              <a:t>” Space</a:t>
            </a:r>
            <a:br>
              <a:rPr lang="en-US" dirty="0">
                <a:solidFill>
                  <a:srgbClr val="0070C0"/>
                </a:solidFill>
              </a:rPr>
            </a:b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C1150-235A-BE43-5532-87F52085D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2" y="2906713"/>
            <a:ext cx="9221787" cy="1500187"/>
          </a:xfrm>
        </p:spPr>
        <p:txBody>
          <a:bodyPr>
            <a:normAutofit/>
          </a:bodyPr>
          <a:lstStyle/>
          <a:p>
            <a:r>
              <a:rPr lang="en-US" sz="3200" dirty="0"/>
              <a:t>The 3 Components (1/3): Search Space (Cont.)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C106C24-C28B-9257-B6BA-7C17BC9FB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83906" y="6356348"/>
            <a:ext cx="1362635" cy="365125"/>
          </a:xfrm>
        </p:spPr>
        <p:txBody>
          <a:bodyPr/>
          <a:lstStyle/>
          <a:p>
            <a:pPr algn="l"/>
            <a:r>
              <a:rPr lang="en-US" dirty="0"/>
              <a:t>Bostan Khan, 2025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7ED81AC-B3BF-592F-2CAD-D324769D0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8588" y="6356348"/>
            <a:ext cx="403412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920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C1E24-2522-C94D-638A-F018C018A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(1/3) Search Space : The “</a:t>
            </a:r>
            <a:r>
              <a:rPr lang="en-US" dirty="0" err="1"/>
              <a:t>Supernet</a:t>
            </a:r>
            <a:r>
              <a:rPr lang="en-US" dirty="0"/>
              <a:t>”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32115-0C3E-7BF2-5F70-EB3780583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Problem with Cell-Based Search: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Even with cells, the </a:t>
            </a:r>
            <a:r>
              <a:rPr lang="en-US" dirty="0" err="1"/>
              <a:t>NASNet</a:t>
            </a:r>
            <a:r>
              <a:rPr lang="en-US" dirty="0"/>
              <a:t> loop (Sample -&gt; Train -&gt; Get Reward) is extremely slow.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You still have to </a:t>
            </a:r>
            <a:r>
              <a:rPr lang="en-US" i="1" dirty="0"/>
              <a:t>train thousands of individual "child" networks</a:t>
            </a:r>
            <a:r>
              <a:rPr lang="en-US" dirty="0"/>
              <a:t> from scratch, which is the bottleneck</a:t>
            </a:r>
          </a:p>
          <a:p>
            <a:pPr lvl="1"/>
            <a:endParaRPr lang="en-US" dirty="0"/>
          </a:p>
          <a:p>
            <a:pPr>
              <a:spcAft>
                <a:spcPts val="1200"/>
              </a:spcAft>
            </a:pPr>
            <a:r>
              <a:rPr lang="en-US" dirty="0"/>
              <a:t>The "</a:t>
            </a:r>
            <a:r>
              <a:rPr lang="en-US" dirty="0" err="1"/>
              <a:t>Supernet</a:t>
            </a:r>
            <a:r>
              <a:rPr lang="en-US" dirty="0"/>
              <a:t>" / "One-Shot" Idea:</a:t>
            </a:r>
          </a:p>
          <a:p>
            <a:pPr marL="457200" lvl="1" indent="0" algn="ctr">
              <a:spcAft>
                <a:spcPts val="1200"/>
              </a:spcAft>
              <a:buNone/>
            </a:pPr>
            <a:r>
              <a:rPr lang="en-US" dirty="0">
                <a:solidFill>
                  <a:srgbClr val="FF0000"/>
                </a:solidFill>
              </a:rPr>
              <a:t>What if we only train </a:t>
            </a:r>
            <a:r>
              <a:rPr lang="en-US" i="1" dirty="0">
                <a:solidFill>
                  <a:srgbClr val="FF0000"/>
                </a:solidFill>
              </a:rPr>
              <a:t>one single, massive network</a:t>
            </a:r>
            <a:r>
              <a:rPr lang="en-US" dirty="0">
                <a:solidFill>
                  <a:srgbClr val="FF0000"/>
                </a:solidFill>
              </a:rPr>
              <a:t> that contains all other 'sub-networks' within it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This giant network is going to be called the </a:t>
            </a:r>
            <a:r>
              <a:rPr lang="en-US" b="1" i="1" dirty="0" err="1"/>
              <a:t>Supernet</a:t>
            </a:r>
            <a:r>
              <a:rPr lang="en-US" b="1" dirty="0"/>
              <a:t>.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87AD504-358B-75CC-F83B-3C30D9BC8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83906" y="6356348"/>
            <a:ext cx="1362635" cy="365125"/>
          </a:xfrm>
        </p:spPr>
        <p:txBody>
          <a:bodyPr/>
          <a:lstStyle/>
          <a:p>
            <a:pPr algn="l"/>
            <a:r>
              <a:rPr lang="en-US" dirty="0"/>
              <a:t>Bostan Khan, 2025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817FC4D-1885-C8E0-9AEC-0215C008C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8588" y="6356348"/>
            <a:ext cx="403412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1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128B8-ECFE-050D-8512-722ED4A83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(1/3) Search Space : The “</a:t>
            </a:r>
            <a:r>
              <a:rPr lang="en-US" dirty="0" err="1"/>
              <a:t>Supernet</a:t>
            </a:r>
            <a:r>
              <a:rPr lang="en-US" dirty="0"/>
              <a:t>”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E259A-86F0-0546-2FDD-33FF82BB4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Core Idea: Decoupling Training from Search</a:t>
            </a:r>
          </a:p>
          <a:p>
            <a:pPr marL="0" indent="0" algn="ctr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r>
              <a:rPr lang="en-US" sz="2400" b="1" dirty="0"/>
              <a:t>Step 1 (Train):</a:t>
            </a:r>
            <a:r>
              <a:rPr lang="en-US" sz="2400" dirty="0"/>
              <a:t> Train this giant </a:t>
            </a:r>
            <a:r>
              <a:rPr lang="en-US" sz="2400" dirty="0" err="1"/>
              <a:t>Supernet</a:t>
            </a:r>
            <a:r>
              <a:rPr lang="en-US" sz="2400" dirty="0"/>
              <a:t> </a:t>
            </a:r>
            <a:r>
              <a:rPr lang="en-US" sz="2400" i="1" dirty="0"/>
              <a:t>once</a:t>
            </a:r>
            <a:r>
              <a:rPr lang="en-US" sz="2400" dirty="0"/>
              <a:t>. The trick is to train all possible “paths” (sub-networks) at the same time by sharing weights. (This is the slow part, but you only do it once).</a:t>
            </a:r>
          </a:p>
          <a:p>
            <a:endParaRPr lang="en-US" sz="2400" dirty="0"/>
          </a:p>
          <a:p>
            <a:r>
              <a:rPr lang="en-US" sz="2400" b="1" dirty="0"/>
              <a:t>Step 2 (Search):</a:t>
            </a:r>
            <a:r>
              <a:rPr lang="en-US" sz="2400" dirty="0"/>
              <a:t> After the </a:t>
            </a:r>
            <a:r>
              <a:rPr lang="en-US" sz="2400" dirty="0" err="1"/>
              <a:t>Supernet</a:t>
            </a:r>
            <a:r>
              <a:rPr lang="en-US" sz="2400" dirty="0"/>
              <a:t> is trained, you can get the performance of any "sub-network" (e.g., a smaller path) </a:t>
            </a:r>
            <a:r>
              <a:rPr lang="en-US" sz="2400" i="1" dirty="0"/>
              <a:t>instantly</a:t>
            </a:r>
            <a:r>
              <a:rPr lang="en-US" sz="2400" dirty="0"/>
              <a:t> without any more training.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9948D30-81B2-01B9-4059-FCB0FAD49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83906" y="6356348"/>
            <a:ext cx="1362635" cy="365125"/>
          </a:xfrm>
        </p:spPr>
        <p:txBody>
          <a:bodyPr/>
          <a:lstStyle/>
          <a:p>
            <a:pPr algn="l"/>
            <a:r>
              <a:rPr lang="en-US" dirty="0"/>
              <a:t>Bostan Khan, 2025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79E0C48-54EC-D245-011E-FDEF373DB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8588" y="6356348"/>
            <a:ext cx="403412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011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8756A-86BB-AD63-45ED-C01876EBD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57961-1EC2-146F-F12E-2A8C3665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(1/3) Search Space : The “</a:t>
            </a:r>
            <a:r>
              <a:rPr lang="en-US" dirty="0" err="1"/>
              <a:t>Supernet</a:t>
            </a:r>
            <a:r>
              <a:rPr lang="en-US" dirty="0"/>
              <a:t>”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F735B-D360-9919-1315-7D06012E5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Core Idea: Decoupling Training from Search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40EAB47-FD11-B8ED-1577-75684A417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83906" y="6356348"/>
            <a:ext cx="1362635" cy="365125"/>
          </a:xfrm>
        </p:spPr>
        <p:txBody>
          <a:bodyPr/>
          <a:lstStyle/>
          <a:p>
            <a:pPr algn="l"/>
            <a:r>
              <a:rPr lang="en-US" dirty="0"/>
              <a:t>Bostan Khan, 2025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ACDB78F-529D-33E7-D96F-91047665B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8588" y="6356348"/>
            <a:ext cx="403412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16</a:t>
            </a:fld>
            <a:endParaRPr lang="en-US" dirty="0"/>
          </a:p>
        </p:txBody>
      </p:sp>
      <p:pic>
        <p:nvPicPr>
          <p:cNvPr id="10" name="Picture 9" descr="A diagram of a network diagram&#10;&#10;AI-generated content may be incorrect.">
            <a:extLst>
              <a:ext uri="{FF2B5EF4-FFF2-40B4-BE49-F238E27FC236}">
                <a16:creationId xmlns:a16="http://schemas.microsoft.com/office/drawing/2014/main" id="{BDA82DB3-B0BB-7CBD-DDB1-08E5EA0C5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294" y="1699740"/>
            <a:ext cx="5537200" cy="404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7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5D2B3-DF20-68C7-144A-FC2886E3C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8C64E-A3D4-9782-1024-112DB96FE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(1/3) Search Space : The “</a:t>
            </a:r>
            <a:r>
              <a:rPr lang="en-US" dirty="0" err="1"/>
              <a:t>Supernet</a:t>
            </a:r>
            <a:r>
              <a:rPr lang="en-US" dirty="0"/>
              <a:t>”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58997-C73C-714F-672D-9E4BD6BAB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/>
              <a:t>Network-level search space: depth dimension 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A65C58-7D10-3AB7-C11A-D57CB2891A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98"/>
          <a:stretch>
            <a:fillRect/>
          </a:stretch>
        </p:blipFill>
        <p:spPr>
          <a:xfrm>
            <a:off x="1428776" y="1854100"/>
            <a:ext cx="9334448" cy="3949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94D6B7-D33C-DC7F-8219-F2AA5D72C039}"/>
              </a:ext>
            </a:extLst>
          </p:cNvPr>
          <p:cNvSpPr txBox="1"/>
          <p:nvPr/>
        </p:nvSpPr>
        <p:spPr>
          <a:xfrm>
            <a:off x="4265210" y="6399166"/>
            <a:ext cx="40895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Source: MIT 6.5940 - </a:t>
            </a:r>
            <a:r>
              <a:rPr lang="en-US" sz="1100" dirty="0" err="1">
                <a:solidFill>
                  <a:srgbClr val="0070C0"/>
                </a:solidFill>
              </a:rPr>
              <a:t>TinyML</a:t>
            </a:r>
            <a:r>
              <a:rPr lang="en-US" sz="1100" dirty="0">
                <a:solidFill>
                  <a:srgbClr val="0070C0"/>
                </a:solidFill>
              </a:rPr>
              <a:t> and Efficient Deep Learning Computing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0106349A-096E-E0EC-3262-3B1E82CD3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83906" y="6356348"/>
            <a:ext cx="1362635" cy="365125"/>
          </a:xfrm>
        </p:spPr>
        <p:txBody>
          <a:bodyPr/>
          <a:lstStyle/>
          <a:p>
            <a:pPr algn="l"/>
            <a:r>
              <a:rPr lang="en-US" dirty="0"/>
              <a:t>Bostan Khan, 2025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2310DBB-8C10-854A-13BE-9C7065E02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8588" y="6356348"/>
            <a:ext cx="403412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17</a:t>
            </a:fld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4E07F93E-ADAF-AFDE-4C9A-C2573C2A63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650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7DBE1-651C-0932-3979-7B031FD6E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CC49D-DF2C-4F61-2153-280BDEF53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(1/3) Search Space : The “</a:t>
            </a:r>
            <a:r>
              <a:rPr lang="en-US" dirty="0" err="1"/>
              <a:t>Supernet</a:t>
            </a:r>
            <a:r>
              <a:rPr lang="en-US" dirty="0"/>
              <a:t>”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96582-1053-2B0F-CBEE-AB70B8173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/>
              <a:t>Network-level search space: resolution dimension 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4C41BE-E42E-F361-9B49-57D76EDB5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544" y="1690657"/>
            <a:ext cx="9918700" cy="41214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69AEBE-002A-05D0-F080-C2B1190A4C7B}"/>
              </a:ext>
            </a:extLst>
          </p:cNvPr>
          <p:cNvSpPr txBox="1"/>
          <p:nvPr/>
        </p:nvSpPr>
        <p:spPr>
          <a:xfrm>
            <a:off x="4265210" y="6399166"/>
            <a:ext cx="40895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Source: MIT 6.5940 - </a:t>
            </a:r>
            <a:r>
              <a:rPr lang="en-US" sz="1100" dirty="0" err="1">
                <a:solidFill>
                  <a:srgbClr val="0070C0"/>
                </a:solidFill>
              </a:rPr>
              <a:t>TinyML</a:t>
            </a:r>
            <a:r>
              <a:rPr lang="en-US" sz="1100" dirty="0">
                <a:solidFill>
                  <a:srgbClr val="0070C0"/>
                </a:solidFill>
              </a:rPr>
              <a:t> and Efficient Deep Learning Computing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C175A4A-183C-0A77-2DA5-5BD8B4FC9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83906" y="6356348"/>
            <a:ext cx="1362635" cy="365125"/>
          </a:xfrm>
        </p:spPr>
        <p:txBody>
          <a:bodyPr/>
          <a:lstStyle/>
          <a:p>
            <a:pPr algn="l"/>
            <a:r>
              <a:rPr lang="en-US" dirty="0"/>
              <a:t>Bostan Khan, 2025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F29400C-A70F-5AA0-CD10-09E955771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8588" y="6356348"/>
            <a:ext cx="403412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374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25B5D-2850-2278-24CF-587F3155F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DD587-3F68-F169-1284-576600598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(1/3) Search Space : The “</a:t>
            </a:r>
            <a:r>
              <a:rPr lang="en-US" dirty="0" err="1"/>
              <a:t>Supernet</a:t>
            </a:r>
            <a:r>
              <a:rPr lang="en-US" dirty="0"/>
              <a:t>”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4C1B1-5BC3-B96C-5E38-D16C4FA79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/>
              <a:t>Network-level search space: width dimension 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B68550-F0DC-BB15-FCE0-60E83E6C1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912" y="1704336"/>
            <a:ext cx="9992072" cy="42138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113F1E-7F26-7DF4-AED5-745AFE11930A}"/>
              </a:ext>
            </a:extLst>
          </p:cNvPr>
          <p:cNvSpPr txBox="1"/>
          <p:nvPr/>
        </p:nvSpPr>
        <p:spPr>
          <a:xfrm>
            <a:off x="4265210" y="6399166"/>
            <a:ext cx="40895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Source: MIT 6.5940 - </a:t>
            </a:r>
            <a:r>
              <a:rPr lang="en-US" sz="1100" dirty="0" err="1">
                <a:solidFill>
                  <a:srgbClr val="0070C0"/>
                </a:solidFill>
              </a:rPr>
              <a:t>TinyML</a:t>
            </a:r>
            <a:r>
              <a:rPr lang="en-US" sz="1100" dirty="0">
                <a:solidFill>
                  <a:srgbClr val="0070C0"/>
                </a:solidFill>
              </a:rPr>
              <a:t> and Efficient Deep Learning Computing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37665AF-4F38-1BB2-FE99-CEFF99905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83906" y="6356348"/>
            <a:ext cx="1362635" cy="365125"/>
          </a:xfrm>
        </p:spPr>
        <p:txBody>
          <a:bodyPr/>
          <a:lstStyle/>
          <a:p>
            <a:pPr algn="l"/>
            <a:r>
              <a:rPr lang="en-US" dirty="0"/>
              <a:t>Bostan Khan, 2025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893308F-81B4-B34F-5F30-CD4877D24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8588" y="6356348"/>
            <a:ext cx="403412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120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B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40FAE-EF49-40A5-3878-779ACF31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Architecture Search </a:t>
            </a:r>
            <a:r>
              <a:rPr lang="en-US"/>
              <a:t>Seminar Roadmap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D29787-407B-1C06-7C33-D527B2A167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20"/>
          <a:stretch>
            <a:fillRect/>
          </a:stretch>
        </p:blipFill>
        <p:spPr>
          <a:xfrm>
            <a:off x="3758946" y="878542"/>
            <a:ext cx="4674108" cy="5888018"/>
          </a:xfrm>
        </p:spPr>
      </p:pic>
    </p:spTree>
    <p:extLst>
      <p:ext uri="{BB962C8B-B14F-4D97-AF65-F5344CB8AC3E}">
        <p14:creationId xmlns:p14="http://schemas.microsoft.com/office/powerpoint/2010/main" val="593183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4A989-5CC5-A2CD-8DA3-7FEEA72A1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C7E48-874C-AE28-9D21-984529E5F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(1/3) Search Space: The “</a:t>
            </a:r>
            <a:r>
              <a:rPr lang="en-US" dirty="0" err="1"/>
              <a:t>Supernet</a:t>
            </a:r>
            <a:r>
              <a:rPr lang="en-US" dirty="0"/>
              <a:t>”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EA77B-5D74-8606-25CA-D4100A268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/>
              <a:t>Network-level search space: kernel size dimension 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8C05E5-5ADB-DEFF-3D1C-819BB0B56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95" y="1809750"/>
            <a:ext cx="10752410" cy="3867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E1F60A-356D-FB23-4F38-0A6030904E75}"/>
              </a:ext>
            </a:extLst>
          </p:cNvPr>
          <p:cNvSpPr txBox="1"/>
          <p:nvPr/>
        </p:nvSpPr>
        <p:spPr>
          <a:xfrm>
            <a:off x="4265210" y="6399166"/>
            <a:ext cx="40895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Source: MIT 6.5940 - </a:t>
            </a:r>
            <a:r>
              <a:rPr lang="en-US" sz="1100" dirty="0" err="1">
                <a:solidFill>
                  <a:srgbClr val="0070C0"/>
                </a:solidFill>
              </a:rPr>
              <a:t>TinyML</a:t>
            </a:r>
            <a:r>
              <a:rPr lang="en-US" sz="1100" dirty="0">
                <a:solidFill>
                  <a:srgbClr val="0070C0"/>
                </a:solidFill>
              </a:rPr>
              <a:t> and Efficient Deep Learning Computing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7AB4519-1CDA-68C3-A7E3-BFEF83D8E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83906" y="6356348"/>
            <a:ext cx="1362635" cy="365125"/>
          </a:xfrm>
        </p:spPr>
        <p:txBody>
          <a:bodyPr/>
          <a:lstStyle/>
          <a:p>
            <a:pPr algn="l"/>
            <a:r>
              <a:rPr lang="en-US" dirty="0"/>
              <a:t>Bostan Khan, 2025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951C666-6AE2-F455-33B6-B870B55E3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8588" y="6356348"/>
            <a:ext cx="403412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647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7764B-C209-945E-EE09-2C2CDFEC0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ED900-C1B4-9F33-5B0E-C5364E173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sz="3100" dirty="0">
                <a:solidFill>
                  <a:srgbClr val="0070C0"/>
                </a:solidFill>
              </a:rPr>
              <a:t>Designing the search space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C563E1-5FD3-3B63-43BB-B534C3D83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2" y="2906713"/>
            <a:ext cx="9221787" cy="1500187"/>
          </a:xfrm>
        </p:spPr>
        <p:txBody>
          <a:bodyPr>
            <a:normAutofit/>
          </a:bodyPr>
          <a:lstStyle/>
          <a:p>
            <a:r>
              <a:rPr lang="en-US" sz="3200" dirty="0"/>
              <a:t>The 3 Components (1/3): Search Space (Cont.)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0666025-8F40-A40E-60C2-76A1A7F7E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83906" y="6356348"/>
            <a:ext cx="1362635" cy="365125"/>
          </a:xfrm>
        </p:spPr>
        <p:txBody>
          <a:bodyPr/>
          <a:lstStyle/>
          <a:p>
            <a:pPr algn="l"/>
            <a:r>
              <a:rPr lang="en-US" dirty="0"/>
              <a:t>Bostan Khan, 2025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4AD383F-7194-AFF3-8D95-805C815D8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8588" y="6356348"/>
            <a:ext cx="403412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8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17DCD-9DC6-5903-E76F-8B05A1DD5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(1/3) Search Space: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247B42-9B17-819A-81EA-3BDD83874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994462"/>
            <a:ext cx="9263540" cy="49745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0ED864-901C-D5C0-7356-DBD3726473CF}"/>
              </a:ext>
            </a:extLst>
          </p:cNvPr>
          <p:cNvSpPr txBox="1"/>
          <p:nvPr/>
        </p:nvSpPr>
        <p:spPr>
          <a:xfrm>
            <a:off x="4265210" y="6399166"/>
            <a:ext cx="40895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Source: MIT 6.5940 - </a:t>
            </a:r>
            <a:r>
              <a:rPr lang="en-US" sz="1100" dirty="0" err="1">
                <a:solidFill>
                  <a:srgbClr val="0070C0"/>
                </a:solidFill>
              </a:rPr>
              <a:t>TinyML</a:t>
            </a:r>
            <a:r>
              <a:rPr lang="en-US" sz="1100" dirty="0">
                <a:solidFill>
                  <a:srgbClr val="0070C0"/>
                </a:solidFill>
              </a:rPr>
              <a:t> and Efficient Deep Learning Computing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7769BF4-F2B5-20D1-0295-87D95B33F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83906" y="6356348"/>
            <a:ext cx="1362635" cy="365125"/>
          </a:xfrm>
        </p:spPr>
        <p:txBody>
          <a:bodyPr/>
          <a:lstStyle/>
          <a:p>
            <a:pPr algn="l"/>
            <a:r>
              <a:rPr lang="en-US" dirty="0"/>
              <a:t>Bostan Khan, 2025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67393A3-CA94-CA33-97A7-50CD41C2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8588" y="6356348"/>
            <a:ext cx="403412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747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221B7-CE0A-FDD3-E676-DAE533EDD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A0344-842A-AE52-39B2-43D225FD5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(1/3) Search Space: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B76BEF-0709-3D3F-EA64-DF6D6099F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272" y="878542"/>
            <a:ext cx="9411455" cy="51059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B95C74-C1A8-271B-024B-3C8FE7893BB5}"/>
              </a:ext>
            </a:extLst>
          </p:cNvPr>
          <p:cNvSpPr txBox="1"/>
          <p:nvPr/>
        </p:nvSpPr>
        <p:spPr>
          <a:xfrm>
            <a:off x="4265210" y="6399166"/>
            <a:ext cx="40895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Source: MIT 6.5940 - </a:t>
            </a:r>
            <a:r>
              <a:rPr lang="en-US" sz="1100" dirty="0" err="1">
                <a:solidFill>
                  <a:srgbClr val="0070C0"/>
                </a:solidFill>
              </a:rPr>
              <a:t>TinyML</a:t>
            </a:r>
            <a:r>
              <a:rPr lang="en-US" sz="1100" dirty="0">
                <a:solidFill>
                  <a:srgbClr val="0070C0"/>
                </a:solidFill>
              </a:rPr>
              <a:t> and Efficient Deep Learning Computing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9278F2A-F733-64E9-454A-E9CFF53AD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83906" y="6356348"/>
            <a:ext cx="1362635" cy="365125"/>
          </a:xfrm>
        </p:spPr>
        <p:txBody>
          <a:bodyPr/>
          <a:lstStyle/>
          <a:p>
            <a:pPr algn="l"/>
            <a:r>
              <a:rPr lang="en-US" dirty="0"/>
              <a:t>Bostan Khan, 2025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0C25F8F-F5AA-A3B4-A1F4-DD436B61D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8588" y="6356348"/>
            <a:ext cx="403412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128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D5F6A-1B71-E492-E49D-8D97FA314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545D8-CE96-FD5F-E684-B9F6CEE522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" y="3270250"/>
            <a:ext cx="10096500" cy="78740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rgbClr val="0070C0"/>
                </a:solidFill>
              </a:rPr>
              <a:t>The 3 Components of NAS (2/3): The Search Strategy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0C2D92-48FC-6D7D-B66A-92F2CED222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4350" y="4102100"/>
            <a:ext cx="11274238" cy="660400"/>
          </a:xfrm>
        </p:spPr>
        <p:txBody>
          <a:bodyPr/>
          <a:lstStyle/>
          <a:p>
            <a:pPr algn="l"/>
            <a:r>
              <a:rPr lang="en-US" dirty="0"/>
              <a:t>How to explore the search space for a suitable model</a:t>
            </a:r>
          </a:p>
          <a:p>
            <a:pPr algn="l"/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6D8AD81-79EE-6379-832A-9F9CB464F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83906" y="6356348"/>
            <a:ext cx="1362635" cy="365125"/>
          </a:xfrm>
        </p:spPr>
        <p:txBody>
          <a:bodyPr/>
          <a:lstStyle/>
          <a:p>
            <a:pPr algn="l"/>
            <a:r>
              <a:rPr lang="en-US" dirty="0"/>
              <a:t>Bostan Khan, 2025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81C7331-7235-DDDE-BF4B-A9C98F0DA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8588" y="6356348"/>
            <a:ext cx="403412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660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E2E30-01B6-B2D8-74C1-FC48876EC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(2/3) The Search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3C8B6-BC3B-C006-BD5D-8F827D6D0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our Search Space, which is massive.</a:t>
            </a:r>
          </a:p>
          <a:p>
            <a:r>
              <a:rPr lang="en-US" dirty="0"/>
              <a:t>How do we find the </a:t>
            </a:r>
            <a:r>
              <a:rPr lang="en-US" i="1" dirty="0"/>
              <a:t>best</a:t>
            </a:r>
            <a:r>
              <a:rPr lang="en-US" dirty="0"/>
              <a:t> architecture </a:t>
            </a:r>
            <a:r>
              <a:rPr lang="en-US" i="1" dirty="0"/>
              <a:t>without</a:t>
            </a:r>
            <a:r>
              <a:rPr lang="en-US" dirty="0"/>
              <a:t> testing everything?</a:t>
            </a:r>
          </a:p>
          <a:p>
            <a:r>
              <a:rPr lang="en-US" dirty="0"/>
              <a:t>Example Methods:</a:t>
            </a:r>
          </a:p>
          <a:p>
            <a:pPr lvl="1"/>
            <a:r>
              <a:rPr lang="en-US" dirty="0"/>
              <a:t>Grid search</a:t>
            </a:r>
          </a:p>
          <a:p>
            <a:pPr lvl="1"/>
            <a:r>
              <a:rPr lang="en-US" dirty="0"/>
              <a:t>Random search</a:t>
            </a:r>
          </a:p>
          <a:p>
            <a:pPr lvl="1"/>
            <a:r>
              <a:rPr lang="en-US" dirty="0"/>
              <a:t>Reinforcement learning</a:t>
            </a:r>
          </a:p>
          <a:p>
            <a:pPr lvl="1"/>
            <a:r>
              <a:rPr lang="en-US" dirty="0"/>
              <a:t>Gradient descent</a:t>
            </a:r>
          </a:p>
          <a:p>
            <a:pPr lvl="1"/>
            <a:r>
              <a:rPr lang="en-US" dirty="0"/>
              <a:t>Evolutionary search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97496AD-C7C9-39A2-65AE-B9D1D966C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83906" y="6356348"/>
            <a:ext cx="1362635" cy="365125"/>
          </a:xfrm>
        </p:spPr>
        <p:txBody>
          <a:bodyPr/>
          <a:lstStyle/>
          <a:p>
            <a:pPr algn="l"/>
            <a:r>
              <a:rPr lang="en-US" dirty="0"/>
              <a:t>Bostan Khan, 2025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AC75593-92FE-35CB-6228-B595EB8E3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8588" y="6356348"/>
            <a:ext cx="403412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29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9EFA4-FBA4-C32D-12B0-739A72C80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8DA6C-62BC-2C03-CB5E-2F77D8ECD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(2/3) The Search Strategy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294702-5933-6A98-5D0C-3EEE65BD4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2" y="878542"/>
            <a:ext cx="10553700" cy="52612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772588-6EB3-3558-E60D-356C435F8772}"/>
              </a:ext>
            </a:extLst>
          </p:cNvPr>
          <p:cNvSpPr txBox="1"/>
          <p:nvPr/>
        </p:nvSpPr>
        <p:spPr>
          <a:xfrm>
            <a:off x="4265210" y="6399166"/>
            <a:ext cx="40895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Source: MIT 6.5940 - </a:t>
            </a:r>
            <a:r>
              <a:rPr lang="en-US" sz="1100" dirty="0" err="1">
                <a:solidFill>
                  <a:srgbClr val="0070C0"/>
                </a:solidFill>
              </a:rPr>
              <a:t>TinyML</a:t>
            </a:r>
            <a:r>
              <a:rPr lang="en-US" sz="1100" dirty="0">
                <a:solidFill>
                  <a:srgbClr val="0070C0"/>
                </a:solidFill>
              </a:rPr>
              <a:t> and Efficient Deep Learning Computing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5CA3454-9331-324A-0A04-10FF96B1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83906" y="6356348"/>
            <a:ext cx="1362635" cy="365125"/>
          </a:xfrm>
        </p:spPr>
        <p:txBody>
          <a:bodyPr/>
          <a:lstStyle/>
          <a:p>
            <a:pPr algn="l"/>
            <a:r>
              <a:rPr lang="en-US" dirty="0"/>
              <a:t>Bostan Khan, 2025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CAA71DC-FE9C-7FC4-08E0-EE6ECFF5A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8588" y="6356348"/>
            <a:ext cx="403412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344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75A03-128E-6257-5B21-2A6B198F5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BE425-FB9B-ECA1-D1EA-E8A778915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(2/3) The Search Strategy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7DEB77-B6C8-C672-5186-EF2F8F6D2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0" y="997626"/>
            <a:ext cx="10340001" cy="46722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D3C801-A922-7F5C-8316-B4E7016E6AAD}"/>
              </a:ext>
            </a:extLst>
          </p:cNvPr>
          <p:cNvSpPr txBox="1"/>
          <p:nvPr/>
        </p:nvSpPr>
        <p:spPr>
          <a:xfrm>
            <a:off x="4265210" y="6399166"/>
            <a:ext cx="40895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Source: MIT 6.5940 - </a:t>
            </a:r>
            <a:r>
              <a:rPr lang="en-US" sz="1100" dirty="0" err="1">
                <a:solidFill>
                  <a:srgbClr val="0070C0"/>
                </a:solidFill>
              </a:rPr>
              <a:t>TinyML</a:t>
            </a:r>
            <a:r>
              <a:rPr lang="en-US" sz="1100" dirty="0">
                <a:solidFill>
                  <a:srgbClr val="0070C0"/>
                </a:solidFill>
              </a:rPr>
              <a:t> and Efficient Deep Learning Computing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016D4F1-C270-B12A-49E7-41C77F604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83906" y="6356348"/>
            <a:ext cx="1362635" cy="365125"/>
          </a:xfrm>
        </p:spPr>
        <p:txBody>
          <a:bodyPr/>
          <a:lstStyle/>
          <a:p>
            <a:pPr algn="l"/>
            <a:r>
              <a:rPr lang="en-US" dirty="0"/>
              <a:t>Bostan Khan, 2025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6B953C9-91B9-0674-9783-D03F17E3D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8588" y="6356348"/>
            <a:ext cx="403412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46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C92A-9A23-DF9A-DDB7-B5024B717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(2/3) The Search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A8536-75FC-C465-CC73-4AB7116A0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pic>
        <p:nvPicPr>
          <p:cNvPr id="6146" name="Picture 2" descr="Reinforcement Learning agent-environment loop">
            <a:extLst>
              <a:ext uri="{FF2B5EF4-FFF2-40B4-BE49-F238E27FC236}">
                <a16:creationId xmlns:a16="http://schemas.microsoft.com/office/drawing/2014/main" id="{927D93F7-04F4-61B0-8955-6D02F27817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4" t="19862" r="4176" b="13337"/>
          <a:stretch>
            <a:fillRect/>
          </a:stretch>
        </p:blipFill>
        <p:spPr bwMode="auto">
          <a:xfrm>
            <a:off x="1163791" y="1435059"/>
            <a:ext cx="3287559" cy="193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1AF9E0-9E47-5E8D-C162-0ACC55CF2CEC}"/>
              </a:ext>
            </a:extLst>
          </p:cNvPr>
          <p:cNvSpPr txBox="1"/>
          <p:nvPr/>
        </p:nvSpPr>
        <p:spPr>
          <a:xfrm>
            <a:off x="1385794" y="6180013"/>
            <a:ext cx="879811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 err="1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Zoph</a:t>
            </a:r>
            <a:r>
              <a:rPr lang="en-US" sz="1100" b="0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, Barret, et al. "Learning transferable architectures for scalable image recognition." </a:t>
            </a:r>
            <a:r>
              <a:rPr lang="en-US" sz="1100" b="0" i="1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Proceedings of the IEEE conference on computer vision and pattern recognition</a:t>
            </a:r>
            <a:r>
              <a:rPr lang="en-US" sz="1100" b="0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. 2018.</a:t>
            </a:r>
            <a:endParaRPr lang="en-US" sz="1100" dirty="0">
              <a:solidFill>
                <a:srgbClr val="0070C0"/>
              </a:solidFill>
            </a:endParaRP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1B41F45-02BF-E9C0-2747-646D6B252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83906" y="6356348"/>
            <a:ext cx="1362635" cy="365125"/>
          </a:xfrm>
        </p:spPr>
        <p:txBody>
          <a:bodyPr/>
          <a:lstStyle/>
          <a:p>
            <a:pPr algn="l"/>
            <a:r>
              <a:rPr lang="en-US" dirty="0"/>
              <a:t>Bostan Khan, 2025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7F2C18C-5A85-7A15-8840-A371BC986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8588" y="6356348"/>
            <a:ext cx="403412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28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DF6088-89DC-AA97-1589-AAF5F8E701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992"/>
          <a:stretch>
            <a:fillRect/>
          </a:stretch>
        </p:blipFill>
        <p:spPr>
          <a:xfrm>
            <a:off x="6328193" y="1435089"/>
            <a:ext cx="4813300" cy="21629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26BE8A-3E0F-25B4-8008-B99E9801E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773" y="3780183"/>
            <a:ext cx="5634553" cy="20357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584071-D544-76BD-958D-39ECBE501C10}"/>
              </a:ext>
            </a:extLst>
          </p:cNvPr>
          <p:cNvSpPr txBox="1"/>
          <p:nvPr/>
        </p:nvSpPr>
        <p:spPr>
          <a:xfrm>
            <a:off x="1503497" y="3252125"/>
            <a:ext cx="2415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Reinforcement Learning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85FD57-6607-A3DD-3012-A3CDFA2A8ABA}"/>
              </a:ext>
            </a:extLst>
          </p:cNvPr>
          <p:cNvSpPr txBox="1"/>
          <p:nvPr/>
        </p:nvSpPr>
        <p:spPr>
          <a:xfrm>
            <a:off x="7841633" y="3544364"/>
            <a:ext cx="147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RL-Based NAS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983E41-206F-F6C1-16A1-D9F1FC38A7A5}"/>
              </a:ext>
            </a:extLst>
          </p:cNvPr>
          <p:cNvSpPr txBox="1"/>
          <p:nvPr/>
        </p:nvSpPr>
        <p:spPr>
          <a:xfrm>
            <a:off x="2484338" y="5686513"/>
            <a:ext cx="1701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RNN Controller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47E125-79AA-2D67-8E1A-7ABCF20E3281}"/>
              </a:ext>
            </a:extLst>
          </p:cNvPr>
          <p:cNvSpPr txBox="1"/>
          <p:nvPr/>
        </p:nvSpPr>
        <p:spPr>
          <a:xfrm>
            <a:off x="1385794" y="6529971"/>
            <a:ext cx="40895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Source: MIT 6.5940 - </a:t>
            </a:r>
            <a:r>
              <a:rPr lang="en-US" sz="1100" dirty="0" err="1">
                <a:solidFill>
                  <a:srgbClr val="0070C0"/>
                </a:solidFill>
              </a:rPr>
              <a:t>TinyML</a:t>
            </a:r>
            <a:r>
              <a:rPr lang="en-US" sz="1100" dirty="0">
                <a:solidFill>
                  <a:srgbClr val="0070C0"/>
                </a:solidFill>
              </a:rPr>
              <a:t> and Efficient Deep Learning Computing</a:t>
            </a:r>
          </a:p>
        </p:txBody>
      </p:sp>
    </p:spTree>
    <p:extLst>
      <p:ext uri="{BB962C8B-B14F-4D97-AF65-F5344CB8AC3E}">
        <p14:creationId xmlns:p14="http://schemas.microsoft.com/office/powerpoint/2010/main" val="1868780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28885-7043-8411-A519-42E0CEE82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(2/3) The Search Strategy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DE9FC5-ADA7-8029-7F86-48197B57EF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73"/>
          <a:stretch>
            <a:fillRect/>
          </a:stretch>
        </p:blipFill>
        <p:spPr>
          <a:xfrm>
            <a:off x="590550" y="1010961"/>
            <a:ext cx="9188450" cy="50723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255B32-3CF4-12AF-521A-B2A4C9120587}"/>
              </a:ext>
            </a:extLst>
          </p:cNvPr>
          <p:cNvSpPr txBox="1"/>
          <p:nvPr/>
        </p:nvSpPr>
        <p:spPr>
          <a:xfrm>
            <a:off x="3954060" y="6215719"/>
            <a:ext cx="40895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Source: MIT 6.5940 - </a:t>
            </a:r>
            <a:r>
              <a:rPr lang="en-US" sz="1100" dirty="0" err="1">
                <a:solidFill>
                  <a:srgbClr val="0070C0"/>
                </a:solidFill>
              </a:rPr>
              <a:t>TinyML</a:t>
            </a:r>
            <a:r>
              <a:rPr lang="en-US" sz="1100" dirty="0">
                <a:solidFill>
                  <a:srgbClr val="0070C0"/>
                </a:solidFill>
              </a:rPr>
              <a:t> and Efficient Deep Learning Computing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8612FA7-C572-E0BD-5390-355719E4A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83906" y="6356348"/>
            <a:ext cx="1362635" cy="365125"/>
          </a:xfrm>
        </p:spPr>
        <p:txBody>
          <a:bodyPr/>
          <a:lstStyle/>
          <a:p>
            <a:pPr algn="l"/>
            <a:r>
              <a:rPr lang="en-US" dirty="0"/>
              <a:t>Bostan Khan, 2025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B46D41B-4473-CA1C-D06D-BAE0ACEDE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8588" y="6356348"/>
            <a:ext cx="403412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949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4F999-7222-F861-0747-342446DD8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7224"/>
            <a:ext cx="11331388" cy="681318"/>
          </a:xfrm>
        </p:spPr>
        <p:txBody>
          <a:bodyPr>
            <a:normAutofit fontScale="90000"/>
          </a:bodyPr>
          <a:lstStyle/>
          <a:p>
            <a:r>
              <a:rPr lang="en-US" dirty="0"/>
              <a:t>The Challenge of “Architecture Engineering”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D7929-0773-C497-7F3F-A5767170E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80805"/>
            <a:ext cx="11331388" cy="5257030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We know DL models are powerful... but how are they designed?</a:t>
            </a:r>
          </a:p>
          <a:p>
            <a:r>
              <a:rPr lang="en-US" dirty="0"/>
              <a:t>The Manual Process: </a:t>
            </a:r>
          </a:p>
          <a:p>
            <a:pPr lvl="1"/>
            <a:r>
              <a:rPr lang="en-US" dirty="0"/>
              <a:t>Traditionally, architectures are designed by human experts. </a:t>
            </a:r>
          </a:p>
          <a:p>
            <a:pPr lvl="1"/>
            <a:r>
              <a:rPr lang="en-US" dirty="0"/>
              <a:t>This is a slow, expensive process that relies on "intuition" and trial-and-error.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95CF9-CB69-1B14-5C68-42F2AA563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83906" y="6356348"/>
            <a:ext cx="1362635" cy="365125"/>
          </a:xfrm>
        </p:spPr>
        <p:txBody>
          <a:bodyPr/>
          <a:lstStyle/>
          <a:p>
            <a:r>
              <a:rPr lang="en-US"/>
              <a:t>Bostan Khan, 2025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6A378-98F1-336D-9550-81ABC1E59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8588" y="6356348"/>
            <a:ext cx="403412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8" name="Picture 4" descr="A VGG-19 Model with Transfer Learning and Image Segmentation for  Classification of Tomato Leaf Disease">
            <a:extLst>
              <a:ext uri="{FF2B5EF4-FFF2-40B4-BE49-F238E27FC236}">
                <a16:creationId xmlns:a16="http://schemas.microsoft.com/office/drawing/2014/main" id="{D49FB493-C064-DF45-B47E-C41447DFA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63" y="3527987"/>
            <a:ext cx="5220982" cy="163495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19810AC-B221-4C2B-A303-D7AF84BDE7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61" b="893"/>
          <a:stretch>
            <a:fillRect/>
          </a:stretch>
        </p:blipFill>
        <p:spPr bwMode="auto">
          <a:xfrm>
            <a:off x="6008307" y="3805573"/>
            <a:ext cx="5894543" cy="117455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B7C980-E3F4-3ECB-E128-03BB5B98EE78}"/>
              </a:ext>
            </a:extLst>
          </p:cNvPr>
          <p:cNvSpPr txBox="1"/>
          <p:nvPr/>
        </p:nvSpPr>
        <p:spPr>
          <a:xfrm>
            <a:off x="2357531" y="5165205"/>
            <a:ext cx="1131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VGG-19 CNN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CA6E5F-DCD5-7881-720C-A51EE6B05783}"/>
              </a:ext>
            </a:extLst>
          </p:cNvPr>
          <p:cNvSpPr txBox="1"/>
          <p:nvPr/>
        </p:nvSpPr>
        <p:spPr>
          <a:xfrm>
            <a:off x="7906314" y="5097315"/>
            <a:ext cx="1131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ResNet</a:t>
            </a:r>
            <a:r>
              <a:rPr lang="en-US" sz="1400" dirty="0"/>
              <a:t> CNN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6C124-5A41-FA93-DBD1-E04C0814CAA0}"/>
              </a:ext>
            </a:extLst>
          </p:cNvPr>
          <p:cNvSpPr txBox="1"/>
          <p:nvPr/>
        </p:nvSpPr>
        <p:spPr>
          <a:xfrm>
            <a:off x="1387691" y="6216394"/>
            <a:ext cx="29654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https://www.mdpi.com/2624-7402/4/4/56</a:t>
            </a:r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59DA77-184B-F31F-EDD9-0E56BC9B6D15}"/>
              </a:ext>
            </a:extLst>
          </p:cNvPr>
          <p:cNvSpPr txBox="1"/>
          <p:nvPr/>
        </p:nvSpPr>
        <p:spPr>
          <a:xfrm>
            <a:off x="1387691" y="6433136"/>
            <a:ext cx="3352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https://blog.devgenius.io/resnet50-6b42934db431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7289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69714-0391-2B0D-C38A-D9C99743E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D6265-374F-145F-215A-2FE08846A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(2/3) The Search Strategy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4E72BA-FB88-472C-127A-311640F28447}"/>
              </a:ext>
            </a:extLst>
          </p:cNvPr>
          <p:cNvSpPr txBox="1"/>
          <p:nvPr/>
        </p:nvSpPr>
        <p:spPr>
          <a:xfrm>
            <a:off x="3954060" y="6215719"/>
            <a:ext cx="40895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Source: MIT 6.5940 - </a:t>
            </a:r>
            <a:r>
              <a:rPr lang="en-US" sz="1100" dirty="0" err="1">
                <a:solidFill>
                  <a:srgbClr val="0070C0"/>
                </a:solidFill>
              </a:rPr>
              <a:t>TinyML</a:t>
            </a:r>
            <a:r>
              <a:rPr lang="en-US" sz="1100" dirty="0">
                <a:solidFill>
                  <a:srgbClr val="0070C0"/>
                </a:solidFill>
              </a:rPr>
              <a:t> and Efficient Deep Learning Computing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58F0BC-EEF3-ED23-6AC8-C4F7147F0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1063662"/>
            <a:ext cx="9537700" cy="4966936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7A746FF-929E-0687-249F-E9413427D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83906" y="6356348"/>
            <a:ext cx="1362635" cy="365125"/>
          </a:xfrm>
        </p:spPr>
        <p:txBody>
          <a:bodyPr/>
          <a:lstStyle/>
          <a:p>
            <a:pPr algn="l"/>
            <a:r>
              <a:rPr lang="en-US" dirty="0"/>
              <a:t>Bostan Khan, 2025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AC3D56F-9D14-F5A1-BB71-F03614603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8588" y="6356348"/>
            <a:ext cx="403412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021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F1037-82D3-5055-0C8E-41072B59A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(2/3) The Search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58D6B-67E6-BC2A-5CCF-4A2702435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Evolutionary search: fitness function </a:t>
            </a:r>
          </a:p>
          <a:p>
            <a:pPr lvl="1"/>
            <a:r>
              <a:rPr lang="en-US" dirty="0"/>
              <a:t>Fitness function: F(accuracy, efficiency)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4D0C10-CEA7-9A95-191F-F3DE473C0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75" y="2680152"/>
            <a:ext cx="7405092" cy="2046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B0934F-EF3D-C5B8-A1E5-78392191CB0C}"/>
              </a:ext>
            </a:extLst>
          </p:cNvPr>
          <p:cNvSpPr txBox="1"/>
          <p:nvPr/>
        </p:nvSpPr>
        <p:spPr>
          <a:xfrm>
            <a:off x="3954060" y="6215719"/>
            <a:ext cx="40895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Source: MIT 6.5940 - </a:t>
            </a:r>
            <a:r>
              <a:rPr lang="en-US" sz="1100" dirty="0" err="1">
                <a:solidFill>
                  <a:srgbClr val="0070C0"/>
                </a:solidFill>
              </a:rPr>
              <a:t>TinyML</a:t>
            </a:r>
            <a:r>
              <a:rPr lang="en-US" sz="1100" dirty="0">
                <a:solidFill>
                  <a:srgbClr val="0070C0"/>
                </a:solidFill>
              </a:rPr>
              <a:t> and Efficient Deep Learning Computing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60272C5-D1B1-8339-1976-96B213C41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83906" y="6356348"/>
            <a:ext cx="1362635" cy="365125"/>
          </a:xfrm>
        </p:spPr>
        <p:txBody>
          <a:bodyPr/>
          <a:lstStyle/>
          <a:p>
            <a:pPr algn="l"/>
            <a:r>
              <a:rPr lang="en-US" dirty="0"/>
              <a:t>Bostan Khan, 2025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BFC3358-887C-D917-AC7D-490030958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8588" y="6356348"/>
            <a:ext cx="403412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31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FF58EF-E145-3094-8040-F2D5E5542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641" y="1254972"/>
            <a:ext cx="3413175" cy="450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40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B1525-2C37-06BF-8F29-2C3B09009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0B02A-93BE-A2FC-7FDE-555501EF22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" y="3048000"/>
            <a:ext cx="10096500" cy="100965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rgbClr val="0070C0"/>
                </a:solidFill>
              </a:rPr>
              <a:t>The 3 Components of NAS (3/3): </a:t>
            </a:r>
            <a:br>
              <a:rPr lang="en-US" sz="3600" dirty="0">
                <a:solidFill>
                  <a:srgbClr val="0070C0"/>
                </a:solidFill>
              </a:rPr>
            </a:br>
            <a:r>
              <a:rPr lang="en-US" sz="3600" dirty="0">
                <a:solidFill>
                  <a:srgbClr val="0070C0"/>
                </a:solidFill>
              </a:rPr>
              <a:t>Performance Estimation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718379-5B89-83CC-25E1-495B138E15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4350" y="4102100"/>
            <a:ext cx="11274238" cy="660400"/>
          </a:xfrm>
        </p:spPr>
        <p:txBody>
          <a:bodyPr/>
          <a:lstStyle/>
          <a:p>
            <a:pPr algn="l"/>
            <a:r>
              <a:rPr lang="en-US" dirty="0"/>
              <a:t>The 'Judge': How do we score an architecture?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CB7A177-1F17-26E2-C668-4C62113D4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83906" y="6356348"/>
            <a:ext cx="1362635" cy="365125"/>
          </a:xfrm>
        </p:spPr>
        <p:txBody>
          <a:bodyPr/>
          <a:lstStyle/>
          <a:p>
            <a:pPr algn="l"/>
            <a:r>
              <a:rPr lang="en-US" dirty="0"/>
              <a:t>Bostan Khan, 2025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72304BF-EB82-34E0-C3E4-1676DB8B8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8588" y="6356348"/>
            <a:ext cx="403412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5555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61321-BF44-7876-A781-A6C310B3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(3/3) Performance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64CC5-244C-D6F7-CED7-80D938F97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/>
              <a:t>Performance Estimation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The Obvious Way: Train from Scratch </a:t>
            </a:r>
          </a:p>
          <a:p>
            <a:pPr lvl="1">
              <a:spcAft>
                <a:spcPts val="1200"/>
              </a:spcAft>
            </a:pPr>
            <a:r>
              <a:rPr lang="en-US" sz="2000" dirty="0"/>
              <a:t>For every proposed architecture, train it fully on the dataset (e.g., CIFAR-10) until convergence.</a:t>
            </a:r>
          </a:p>
          <a:p>
            <a:pPr lvl="1">
              <a:spcAft>
                <a:spcPts val="1200"/>
              </a:spcAft>
            </a:pPr>
            <a:r>
              <a:rPr lang="en-US" sz="2000" dirty="0"/>
              <a:t>Evaluate its accuracy on a validation set. This accuracy is the "performance estimate" or reward R.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The Drawback: Prohibitive Cost! 💸</a:t>
            </a:r>
          </a:p>
          <a:p>
            <a:pPr lvl="1">
              <a:spcAft>
                <a:spcPts val="1200"/>
              </a:spcAft>
            </a:pPr>
            <a:r>
              <a:rPr lang="en-US" sz="2000" dirty="0"/>
              <a:t>The original NAS paper trained ~12,800 models on CIFAR-10.</a:t>
            </a:r>
          </a:p>
          <a:p>
            <a:pPr lvl="1">
              <a:spcAft>
                <a:spcPts val="1200"/>
              </a:spcAft>
            </a:pPr>
            <a:r>
              <a:rPr lang="en-US" sz="2000" dirty="0"/>
              <a:t>This took 22,400 GPU-hours (almost 2.5 GPU-years!).</a:t>
            </a:r>
          </a:p>
          <a:p>
            <a:pPr lvl="1">
              <a:spcAft>
                <a:spcPts val="1200"/>
              </a:spcAft>
            </a:pPr>
            <a:r>
              <a:rPr lang="en-US" sz="2000" dirty="0"/>
              <a:t>Scaling this to large datasets like ImageNet is often computationally infeasible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en-US" sz="2400" b="1" dirty="0"/>
              <a:t>Need Faster ways to </a:t>
            </a:r>
            <a:r>
              <a:rPr lang="en-US" sz="2400" b="1" i="1" dirty="0"/>
              <a:t>estimate</a:t>
            </a:r>
            <a:r>
              <a:rPr lang="en-US" sz="2400" b="1" dirty="0"/>
              <a:t> performance.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2842D3B-48CD-78DC-30CD-BBF29CC5E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83906" y="6356348"/>
            <a:ext cx="1362635" cy="365125"/>
          </a:xfrm>
        </p:spPr>
        <p:txBody>
          <a:bodyPr/>
          <a:lstStyle/>
          <a:p>
            <a:pPr algn="l"/>
            <a:r>
              <a:rPr lang="en-US" dirty="0"/>
              <a:t>Bostan Khan, 2025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7BB568C-CE9A-D5E0-DEC5-419FC097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8588" y="6356348"/>
            <a:ext cx="403412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92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91324-8803-D747-55FB-E4BCC53B4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(3/3) Performance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601CE-A6ED-CFC2-4745-4BABFFB28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Smarter Approaches:</a:t>
            </a:r>
          </a:p>
          <a:p>
            <a:r>
              <a:rPr lang="en-US" b="1" dirty="0"/>
              <a:t>The Goal:</a:t>
            </a:r>
            <a:r>
              <a:rPr lang="en-US" dirty="0"/>
              <a:t> Avoid fully training every single candidate architecture.</a:t>
            </a:r>
            <a:endParaRPr lang="en-US" b="1" dirty="0"/>
          </a:p>
          <a:p>
            <a:r>
              <a:rPr lang="en-US" dirty="0"/>
              <a:t>Hypernetwork-Based Estimation</a:t>
            </a:r>
          </a:p>
          <a:p>
            <a:pPr lvl="1"/>
            <a:r>
              <a:rPr lang="en-US" dirty="0"/>
              <a:t>Train a "meta-model" called a </a:t>
            </a:r>
            <a:r>
              <a:rPr lang="en-US" b="1" dirty="0"/>
              <a:t>hypernetwork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r>
              <a:rPr lang="en-US" dirty="0"/>
              <a:t>Proxy and Surrogate Models (Weight Sharing / </a:t>
            </a:r>
            <a:r>
              <a:rPr lang="en-US" dirty="0" err="1"/>
              <a:t>Supernet</a:t>
            </a:r>
            <a:r>
              <a:rPr lang="en-US" dirty="0"/>
              <a:t>-Based)</a:t>
            </a:r>
          </a:p>
          <a:p>
            <a:pPr lvl="1"/>
            <a:r>
              <a:rPr lang="en-US" dirty="0"/>
              <a:t>The Once-for-All (OFA) Solution 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1B54F13-855C-2A31-1090-FA819C38F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83906" y="6356348"/>
            <a:ext cx="1362635" cy="365125"/>
          </a:xfrm>
        </p:spPr>
        <p:txBody>
          <a:bodyPr/>
          <a:lstStyle/>
          <a:p>
            <a:pPr algn="l"/>
            <a:r>
              <a:rPr lang="en-US" dirty="0"/>
              <a:t>Bostan Khan,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2FDDD-3C1E-2B39-82F5-BB4A4196A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8588" y="6356348"/>
            <a:ext cx="403412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34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179A79-797A-9E51-5FFA-81C1F3CEFDD1}"/>
              </a:ext>
            </a:extLst>
          </p:cNvPr>
          <p:cNvSpPr txBox="1"/>
          <p:nvPr/>
        </p:nvSpPr>
        <p:spPr>
          <a:xfrm>
            <a:off x="1371600" y="6140904"/>
            <a:ext cx="610235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Graph hypernetworks for neural architecture search C Zhang, M Ren, R Urtasun - </a:t>
            </a:r>
            <a:r>
              <a:rPr lang="en-US" sz="1100" dirty="0" err="1">
                <a:solidFill>
                  <a:srgbClr val="0070C0"/>
                </a:solidFill>
              </a:rPr>
              <a:t>arXiv</a:t>
            </a:r>
            <a:r>
              <a:rPr lang="en-US" sz="1100" dirty="0">
                <a:solidFill>
                  <a:srgbClr val="0070C0"/>
                </a:solidFill>
              </a:rPr>
              <a:t> preprint arXiv:1810.05749, 2018</a:t>
            </a:r>
          </a:p>
        </p:txBody>
      </p:sp>
    </p:spTree>
    <p:extLst>
      <p:ext uri="{BB962C8B-B14F-4D97-AF65-F5344CB8AC3E}">
        <p14:creationId xmlns:p14="http://schemas.microsoft.com/office/powerpoint/2010/main" val="130363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45514-B494-AC9B-7465-C63C97001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NAS: The Big Picture (Recap)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105D9-8956-379B-9CE1-ACBDE9BDC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NAS automates network design using three components:</a:t>
            </a:r>
          </a:p>
          <a:p>
            <a:endParaRPr lang="en-US" dirty="0"/>
          </a:p>
          <a:p>
            <a:r>
              <a:rPr lang="en-US" dirty="0"/>
              <a:t>Search Space: The "menu" of possible layers and connections (e.g., Cell-based, </a:t>
            </a:r>
            <a:r>
              <a:rPr lang="en-US" dirty="0" err="1"/>
              <a:t>Supernet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Search Strategy (The Brain): The algorithm to explore the menu (e.g., RL, Evolutionary, Gradient-based).</a:t>
            </a:r>
          </a:p>
          <a:p>
            <a:endParaRPr lang="en-US" dirty="0"/>
          </a:p>
          <a:p>
            <a:r>
              <a:rPr lang="en-US" dirty="0"/>
              <a:t>Performance Estimation (The Judge): The "shortcut" to score an architecture (e.g., Weight-sharing).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57F10F1-5428-FFC0-04E0-CD27F3F92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83906" y="6356348"/>
            <a:ext cx="1362635" cy="365125"/>
          </a:xfrm>
        </p:spPr>
        <p:txBody>
          <a:bodyPr/>
          <a:lstStyle/>
          <a:p>
            <a:pPr algn="l"/>
            <a:r>
              <a:rPr lang="en-US" dirty="0"/>
              <a:t>Bostan Khan, 2025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2111781-999B-5A94-07F9-FA849EC7A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8588" y="6356348"/>
            <a:ext cx="403412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27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A33FA-C67F-A6A2-1565-248BA4322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A9C31-E19D-3448-7812-FD412C98D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" y="3048000"/>
            <a:ext cx="10096500" cy="100965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rgbClr val="0070C0"/>
                </a:solidFill>
              </a:rPr>
              <a:t>NAS: The Once-for-All Solution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0B5D15-50B6-57E3-7B53-299374B43E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4350" y="4102100"/>
            <a:ext cx="11274238" cy="660400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lang="en-US" dirty="0"/>
              <a:t>Once-for-All: Train One Network and Specialize it for Efficient Deployment</a:t>
            </a:r>
          </a:p>
          <a:p>
            <a:pPr algn="l"/>
            <a:r>
              <a:rPr lang="en-US" dirty="0"/>
              <a:t>[Cai et al., ICLR 2020] 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75AF336-E679-0F92-ECAF-285C4DEE7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83906" y="6356348"/>
            <a:ext cx="1362635" cy="365125"/>
          </a:xfrm>
        </p:spPr>
        <p:txBody>
          <a:bodyPr/>
          <a:lstStyle/>
          <a:p>
            <a:pPr algn="l"/>
            <a:r>
              <a:rPr lang="en-US" dirty="0"/>
              <a:t>Bostan Khan, 2025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8EDC315-9B85-5F7E-8EE5-6B8DE669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8588" y="6356348"/>
            <a:ext cx="403412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500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200" dirty="0"/>
              <a:t>Once-for-All: Train One Network and Specialize It for 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4899"/>
            <a:ext cx="11331388" cy="5032935"/>
          </a:xfrm>
        </p:spPr>
        <p:txBody>
          <a:bodyPr/>
          <a:lstStyle/>
          <a:p>
            <a:pPr>
              <a:spcAft>
                <a:spcPts val="1000"/>
              </a:spcAft>
            </a:pPr>
            <a:r>
              <a:rPr dirty="0"/>
              <a:t>Goal: Efficient Neural Architecture Search for deployment on various devices.</a:t>
            </a:r>
          </a:p>
          <a:p>
            <a:pPr>
              <a:spcAft>
                <a:spcPts val="1000"/>
              </a:spcAft>
            </a:pPr>
            <a:r>
              <a:rPr dirty="0"/>
              <a:t>Key Idea: Train one large network and extract many smaller, specialized subnetworks from it.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A51175-6505-D19D-6C40-789C417C5B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658"/>
          <a:stretch>
            <a:fillRect/>
          </a:stretch>
        </p:blipFill>
        <p:spPr>
          <a:xfrm>
            <a:off x="1205917" y="3621366"/>
            <a:ext cx="4650277" cy="2248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472C6C-7F12-B6F0-C52D-B0D30CF0C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823" y="3771899"/>
            <a:ext cx="4537646" cy="18097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222B75-3DFC-F556-BDD0-29C86E0533E7}"/>
              </a:ext>
            </a:extLst>
          </p:cNvPr>
          <p:cNvSpPr txBox="1"/>
          <p:nvPr/>
        </p:nvSpPr>
        <p:spPr>
          <a:xfrm>
            <a:off x="3045052" y="6277426"/>
            <a:ext cx="62747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baseline="0" dirty="0">
                <a:solidFill>
                  <a:srgbClr val="5D5D5D"/>
                </a:solidFill>
                <a:latin typeface="AAAAAC+HelveticaNeue"/>
              </a:rPr>
              <a:t>Once-for-All: Train One Network and Specialize it for E</a:t>
            </a:r>
            <a:r>
              <a:rPr lang="en-US" sz="1200" b="0" i="0" u="none" strike="noStrike" baseline="0" dirty="0">
                <a:solidFill>
                  <a:srgbClr val="5D5D5D"/>
                </a:solidFill>
                <a:latin typeface="AAAAAD+HelveticaNeue"/>
              </a:rPr>
              <a:t>ffi</a:t>
            </a:r>
            <a:r>
              <a:rPr lang="en-US" sz="1200" b="0" i="0" u="none" strike="noStrike" baseline="0" dirty="0">
                <a:solidFill>
                  <a:srgbClr val="5D5D5D"/>
                </a:solidFill>
                <a:latin typeface="AAAAAC+HelveticaNeue"/>
              </a:rPr>
              <a:t>cient Deployment [Cai </a:t>
            </a:r>
            <a:r>
              <a:rPr lang="en-US" sz="1200" b="0" i="1" u="none" strike="noStrike" baseline="0" dirty="0">
                <a:solidFill>
                  <a:srgbClr val="5D5D5D"/>
                </a:solidFill>
                <a:latin typeface="AAAAAH+HelveticaNeue-Italic"/>
              </a:rPr>
              <a:t>et al.</a:t>
            </a:r>
            <a:r>
              <a:rPr lang="en-US" sz="1200" b="0" i="0" u="none" strike="noStrike" baseline="0" dirty="0">
                <a:solidFill>
                  <a:srgbClr val="5D5D5D"/>
                </a:solidFill>
                <a:latin typeface="AAAAAC+HelveticaNeue"/>
              </a:rPr>
              <a:t>, ICLR 2020] 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410150-5CCF-3DF5-58A4-C5EDF7179CC1}"/>
              </a:ext>
            </a:extLst>
          </p:cNvPr>
          <p:cNvSpPr txBox="1"/>
          <p:nvPr/>
        </p:nvSpPr>
        <p:spPr>
          <a:xfrm>
            <a:off x="3966760" y="6529971"/>
            <a:ext cx="40895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Source: MIT 6.5940 - </a:t>
            </a:r>
            <a:r>
              <a:rPr lang="en-US" sz="1100" dirty="0" err="1">
                <a:solidFill>
                  <a:srgbClr val="0070C0"/>
                </a:solidFill>
              </a:rPr>
              <a:t>TinyML</a:t>
            </a:r>
            <a:r>
              <a:rPr lang="en-US" sz="1100" dirty="0">
                <a:solidFill>
                  <a:srgbClr val="0070C0"/>
                </a:solidFill>
              </a:rPr>
              <a:t> and Efficient Deep Learning Computing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32A1431-801B-B309-FA33-BAAAB26EE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83906" y="6356348"/>
            <a:ext cx="1362635" cy="365125"/>
          </a:xfrm>
        </p:spPr>
        <p:txBody>
          <a:bodyPr/>
          <a:lstStyle/>
          <a:p>
            <a:pPr algn="l"/>
            <a:r>
              <a:rPr lang="en-US" dirty="0"/>
              <a:t>Bostan Khan,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63EAC-30E8-4ADE-B0CF-B485598A7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8588" y="6356348"/>
            <a:ext cx="403412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37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 Core Idea of Once-for-All (OFA)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000"/>
              </a:spcAft>
            </a:pPr>
            <a:r>
              <a:rPr dirty="0"/>
              <a:t>Traditional NAS: Train thousands of candidate models — slow and expensive.</a:t>
            </a:r>
          </a:p>
          <a:p>
            <a:pPr>
              <a:spcAft>
                <a:spcPts val="1000"/>
              </a:spcAft>
            </a:pPr>
            <a:r>
              <a:rPr lang="en-US" dirty="0"/>
              <a:t>OFA: Train one '</a:t>
            </a:r>
            <a:r>
              <a:rPr lang="en-US" dirty="0" err="1"/>
              <a:t>supernet</a:t>
            </a:r>
            <a:r>
              <a:rPr lang="en-US" dirty="0"/>
              <a:t>' that includes all sub-networks.</a:t>
            </a:r>
          </a:p>
          <a:p>
            <a:pPr>
              <a:spcAft>
                <a:spcPts val="1000"/>
              </a:spcAft>
            </a:pPr>
            <a:r>
              <a:rPr dirty="0"/>
              <a:t>Each sub-network inherits weights from the </a:t>
            </a:r>
            <a:r>
              <a:rPr dirty="0" err="1"/>
              <a:t>supernet</a:t>
            </a:r>
            <a:r>
              <a:rPr dirty="0"/>
              <a:t> — no retraining needed.</a:t>
            </a:r>
          </a:p>
          <a:p>
            <a:pPr>
              <a:spcAft>
                <a:spcPts val="1000"/>
              </a:spcAft>
            </a:pPr>
            <a:r>
              <a:rPr dirty="0"/>
              <a:t>Decouples training from architecture search.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DD22B1-5FC0-D971-07F7-CEA5C4FAB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585" y="4148937"/>
            <a:ext cx="4986827" cy="1988898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E7CEFEE-2E9B-DB78-E580-5FB9DB88F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83906" y="6356348"/>
            <a:ext cx="1362635" cy="365125"/>
          </a:xfrm>
        </p:spPr>
        <p:txBody>
          <a:bodyPr/>
          <a:lstStyle/>
          <a:p>
            <a:pPr algn="l"/>
            <a:r>
              <a:rPr lang="en-US" dirty="0"/>
              <a:t>Bostan Khan, 2025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13E857-2E66-E061-3895-2CF88BEAB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8588" y="6356348"/>
            <a:ext cx="403412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38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92EEDB-430B-F7A0-BEBD-0C245EE09F52}"/>
              </a:ext>
            </a:extLst>
          </p:cNvPr>
          <p:cNvSpPr txBox="1"/>
          <p:nvPr/>
        </p:nvSpPr>
        <p:spPr>
          <a:xfrm>
            <a:off x="3045052" y="6277426"/>
            <a:ext cx="61878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baseline="0" dirty="0">
                <a:solidFill>
                  <a:srgbClr val="5D5D5D"/>
                </a:solidFill>
                <a:latin typeface="AAAAAC+HelveticaNeue"/>
              </a:rPr>
              <a:t>Once-for-All: Train One Network and Specialize it for E</a:t>
            </a:r>
            <a:r>
              <a:rPr lang="en-US" sz="1200" b="0" i="0" u="none" strike="noStrike" baseline="0" dirty="0">
                <a:solidFill>
                  <a:srgbClr val="5D5D5D"/>
                </a:solidFill>
                <a:latin typeface="AAAAAD+HelveticaNeue"/>
              </a:rPr>
              <a:t>ffi</a:t>
            </a:r>
            <a:r>
              <a:rPr lang="en-US" sz="1200" b="0" i="0" u="none" strike="noStrike" baseline="0" dirty="0">
                <a:solidFill>
                  <a:srgbClr val="5D5D5D"/>
                </a:solidFill>
                <a:latin typeface="AAAAAC+HelveticaNeue"/>
              </a:rPr>
              <a:t>cient Deployment [Cai </a:t>
            </a:r>
            <a:r>
              <a:rPr lang="en-US" sz="1200" b="0" i="1" u="none" strike="noStrike" baseline="0" dirty="0">
                <a:solidFill>
                  <a:srgbClr val="5D5D5D"/>
                </a:solidFill>
                <a:latin typeface="AAAAAH+HelveticaNeue-Italic"/>
              </a:rPr>
              <a:t>et al.</a:t>
            </a:r>
            <a:r>
              <a:rPr lang="en-US" sz="1200" b="0" i="0" u="none" strike="noStrike" baseline="0" dirty="0">
                <a:solidFill>
                  <a:srgbClr val="5D5D5D"/>
                </a:solidFill>
                <a:latin typeface="AAAAAC+HelveticaNeue"/>
              </a:rPr>
              <a:t>, ICLR 2020] 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8E273-79AF-3E69-15AF-53CC30ED11A0}"/>
              </a:ext>
            </a:extLst>
          </p:cNvPr>
          <p:cNvSpPr txBox="1"/>
          <p:nvPr/>
        </p:nvSpPr>
        <p:spPr>
          <a:xfrm>
            <a:off x="3966760" y="6529971"/>
            <a:ext cx="41231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Source: MIT 6.5940 - </a:t>
            </a:r>
            <a:r>
              <a:rPr lang="en-US" sz="1100" dirty="0" err="1">
                <a:solidFill>
                  <a:srgbClr val="0070C0"/>
                </a:solidFill>
              </a:rPr>
              <a:t>TinyML</a:t>
            </a:r>
            <a:r>
              <a:rPr lang="en-US" sz="1100" dirty="0">
                <a:solidFill>
                  <a:srgbClr val="0070C0"/>
                </a:solidFill>
              </a:rPr>
              <a:t> and Efficient Deep Learning Computing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OFA Step 1: Train with </a:t>
            </a:r>
            <a:r>
              <a:rPr dirty="0"/>
              <a:t>Progressive Shrinking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000"/>
              </a:spcAft>
            </a:pPr>
            <a:r>
              <a:rPr sz="2400" dirty="0"/>
              <a:t>OFA trains the largest model first, then progressively supports smaller networks.</a:t>
            </a:r>
          </a:p>
          <a:p>
            <a:pPr>
              <a:spcAft>
                <a:spcPts val="1000"/>
              </a:spcAft>
            </a:pPr>
            <a:r>
              <a:rPr sz="2400" dirty="0"/>
              <a:t>Dimensions: </a:t>
            </a:r>
            <a:endParaRPr lang="en-US" sz="2400" dirty="0"/>
          </a:p>
          <a:p>
            <a:pPr lvl="1">
              <a:spcAft>
                <a:spcPts val="1000"/>
              </a:spcAft>
            </a:pPr>
            <a:r>
              <a:rPr sz="2000" dirty="0"/>
              <a:t>Depth </a:t>
            </a:r>
            <a:endParaRPr lang="en-US" sz="2000" dirty="0"/>
          </a:p>
          <a:p>
            <a:pPr lvl="1">
              <a:spcAft>
                <a:spcPts val="1000"/>
              </a:spcAft>
            </a:pPr>
            <a:r>
              <a:rPr sz="2000" dirty="0"/>
              <a:t>Width</a:t>
            </a:r>
            <a:endParaRPr lang="en-US" sz="2000" dirty="0"/>
          </a:p>
          <a:p>
            <a:pPr lvl="1">
              <a:spcAft>
                <a:spcPts val="1000"/>
              </a:spcAft>
            </a:pPr>
            <a:r>
              <a:rPr sz="2000" dirty="0"/>
              <a:t>Kernel Size</a:t>
            </a:r>
            <a:endParaRPr lang="en-US" sz="2000" dirty="0"/>
          </a:p>
          <a:p>
            <a:pPr lvl="1">
              <a:spcAft>
                <a:spcPts val="1000"/>
              </a:spcAft>
            </a:pPr>
            <a:r>
              <a:rPr sz="2000" dirty="0"/>
              <a:t>Resolution.</a:t>
            </a:r>
          </a:p>
          <a:p>
            <a:pPr>
              <a:spcAft>
                <a:spcPts val="1000"/>
              </a:spcAft>
            </a:pPr>
            <a:r>
              <a:rPr sz="2400" dirty="0"/>
              <a:t>This enables each smaller subnetwork to perform well without retraining.</a:t>
            </a:r>
            <a:endParaRPr lang="en-US" sz="2400" dirty="0"/>
          </a:p>
          <a:p>
            <a:pPr>
              <a:spcAft>
                <a:spcPts val="1000"/>
              </a:spcAft>
            </a:pPr>
            <a:r>
              <a:rPr lang="en-US" sz="2400" dirty="0"/>
              <a:t>The current model acts as a “teacher” for knowledge distillation for </a:t>
            </a:r>
            <a:r>
              <a:rPr lang="en-US" sz="2400" dirty="0" err="1"/>
              <a:t>shrinked</a:t>
            </a:r>
            <a:r>
              <a:rPr lang="en-US" sz="2400" dirty="0"/>
              <a:t> models.</a:t>
            </a:r>
            <a:endParaRPr sz="2400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046C8F3-8BD9-5410-B31B-9DB420BAC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83906" y="6356348"/>
            <a:ext cx="1362635" cy="365125"/>
          </a:xfrm>
        </p:spPr>
        <p:txBody>
          <a:bodyPr/>
          <a:lstStyle/>
          <a:p>
            <a:pPr algn="l"/>
            <a:r>
              <a:rPr lang="en-US" dirty="0"/>
              <a:t>Bostan Khan, 2025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CE94CF0-74A5-FDAF-A77D-EE723B1E5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8588" y="6356348"/>
            <a:ext cx="403412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39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539D50-F8FC-81EE-EF79-56C96AA7848C}"/>
              </a:ext>
            </a:extLst>
          </p:cNvPr>
          <p:cNvSpPr txBox="1"/>
          <p:nvPr/>
        </p:nvSpPr>
        <p:spPr>
          <a:xfrm>
            <a:off x="3045052" y="6277426"/>
            <a:ext cx="61878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baseline="0" dirty="0">
                <a:solidFill>
                  <a:srgbClr val="5D5D5D"/>
                </a:solidFill>
                <a:latin typeface="AAAAAC+HelveticaNeue"/>
              </a:rPr>
              <a:t>Once-for-All: Train One Network and Specialize it for E</a:t>
            </a:r>
            <a:r>
              <a:rPr lang="en-US" sz="1200" b="0" i="0" u="none" strike="noStrike" baseline="0" dirty="0">
                <a:solidFill>
                  <a:srgbClr val="5D5D5D"/>
                </a:solidFill>
                <a:latin typeface="AAAAAD+HelveticaNeue"/>
              </a:rPr>
              <a:t>ffi</a:t>
            </a:r>
            <a:r>
              <a:rPr lang="en-US" sz="1200" b="0" i="0" u="none" strike="noStrike" baseline="0" dirty="0">
                <a:solidFill>
                  <a:srgbClr val="5D5D5D"/>
                </a:solidFill>
                <a:latin typeface="AAAAAC+HelveticaNeue"/>
              </a:rPr>
              <a:t>cient Deployment [Cai </a:t>
            </a:r>
            <a:r>
              <a:rPr lang="en-US" sz="1200" b="0" i="1" u="none" strike="noStrike" baseline="0" dirty="0">
                <a:solidFill>
                  <a:srgbClr val="5D5D5D"/>
                </a:solidFill>
                <a:latin typeface="AAAAAH+HelveticaNeue-Italic"/>
              </a:rPr>
              <a:t>et al.</a:t>
            </a:r>
            <a:r>
              <a:rPr lang="en-US" sz="1200" b="0" i="0" u="none" strike="noStrike" baseline="0" dirty="0">
                <a:solidFill>
                  <a:srgbClr val="5D5D5D"/>
                </a:solidFill>
                <a:latin typeface="AAAAAC+HelveticaNeue"/>
              </a:rPr>
              <a:t>, ICLR 2020] 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6E95F4-8682-6C19-9C72-ABD7470D0C81}"/>
              </a:ext>
            </a:extLst>
          </p:cNvPr>
          <p:cNvSpPr txBox="1"/>
          <p:nvPr/>
        </p:nvSpPr>
        <p:spPr>
          <a:xfrm>
            <a:off x="3966760" y="6529971"/>
            <a:ext cx="41231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Source: MIT 6.5940 - </a:t>
            </a:r>
            <a:r>
              <a:rPr lang="en-US" sz="1100" dirty="0" err="1">
                <a:solidFill>
                  <a:srgbClr val="0070C0"/>
                </a:solidFill>
              </a:rPr>
              <a:t>TinyML</a:t>
            </a:r>
            <a:r>
              <a:rPr lang="en-US" sz="1100" dirty="0">
                <a:solidFill>
                  <a:srgbClr val="0070C0"/>
                </a:solidFill>
              </a:rPr>
              <a:t> and Efficient Deep Learning Computing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B3F97-3315-3033-E12E-4866DF012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9FE46-1531-4F0E-A001-A324859A9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7224"/>
            <a:ext cx="11331388" cy="681318"/>
          </a:xfrm>
        </p:spPr>
        <p:txBody>
          <a:bodyPr>
            <a:normAutofit fontScale="90000"/>
          </a:bodyPr>
          <a:lstStyle/>
          <a:p>
            <a:r>
              <a:rPr lang="en-US" dirty="0"/>
              <a:t>The Challenge of “Architecture Engineering”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B570A-48BE-918E-A62D-43017F762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880805"/>
            <a:ext cx="6000750" cy="525703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In a neural network: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How do you decide how many layers?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Why a 3 x 3 convolution and not a 5 x 5?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How many channels/filters?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What is the ideal input resolution?</a:t>
            </a:r>
          </a:p>
          <a:p>
            <a:pPr marL="0" indent="0" algn="ctr">
              <a:buNone/>
            </a:pPr>
            <a:r>
              <a:rPr lang="en-US" b="1" dirty="0"/>
              <a:t>The Result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</a:rPr>
              <a:t>The performance of our models is limited by human imagination and time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F4DB0-D731-71AB-4A2B-C10669369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83906" y="6356348"/>
            <a:ext cx="1362635" cy="365125"/>
          </a:xfrm>
        </p:spPr>
        <p:txBody>
          <a:bodyPr/>
          <a:lstStyle/>
          <a:p>
            <a:r>
              <a:rPr lang="en-US"/>
              <a:t>Bostan Khan, 2025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9F96F2-4EE8-9C89-488D-209ECA251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8588" y="6356348"/>
            <a:ext cx="403412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D34E0E-471D-6320-3C25-6BDC6FDC7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5160" y="1131805"/>
            <a:ext cx="4681381" cy="483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4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9ED28-5BEB-329A-52E0-2488AEC0C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405BA-0195-6014-6A18-B25A59DEA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OFA Step 1: Train with Progressive Shrinking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27C842-96D0-B109-B970-CC67E91E08B3}"/>
              </a:ext>
            </a:extLst>
          </p:cNvPr>
          <p:cNvSpPr txBox="1"/>
          <p:nvPr/>
        </p:nvSpPr>
        <p:spPr>
          <a:xfrm>
            <a:off x="3045052" y="6277426"/>
            <a:ext cx="61878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baseline="0" dirty="0">
                <a:solidFill>
                  <a:srgbClr val="5D5D5D"/>
                </a:solidFill>
                <a:latin typeface="AAAAAC+HelveticaNeue"/>
              </a:rPr>
              <a:t>Once-for-All: Train One Network and Specialize it for E</a:t>
            </a:r>
            <a:r>
              <a:rPr lang="en-US" sz="1200" b="0" i="0" u="none" strike="noStrike" baseline="0" dirty="0">
                <a:solidFill>
                  <a:srgbClr val="5D5D5D"/>
                </a:solidFill>
                <a:latin typeface="AAAAAD+HelveticaNeue"/>
              </a:rPr>
              <a:t>ffi</a:t>
            </a:r>
            <a:r>
              <a:rPr lang="en-US" sz="1200" b="0" i="0" u="none" strike="noStrike" baseline="0" dirty="0">
                <a:solidFill>
                  <a:srgbClr val="5D5D5D"/>
                </a:solidFill>
                <a:latin typeface="AAAAAC+HelveticaNeue"/>
              </a:rPr>
              <a:t>cient Deployment [Cai </a:t>
            </a:r>
            <a:r>
              <a:rPr lang="en-US" sz="1200" b="0" i="1" u="none" strike="noStrike" baseline="0" dirty="0">
                <a:solidFill>
                  <a:srgbClr val="5D5D5D"/>
                </a:solidFill>
                <a:latin typeface="AAAAAH+HelveticaNeue-Italic"/>
              </a:rPr>
              <a:t>et al.</a:t>
            </a:r>
            <a:r>
              <a:rPr lang="en-US" sz="1200" b="0" i="0" u="none" strike="noStrike" baseline="0" dirty="0">
                <a:solidFill>
                  <a:srgbClr val="5D5D5D"/>
                </a:solidFill>
                <a:latin typeface="AAAAAC+HelveticaNeue"/>
              </a:rPr>
              <a:t>, ICLR 2020] 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848011-56D9-821B-B611-5122FB11DDA2}"/>
              </a:ext>
            </a:extLst>
          </p:cNvPr>
          <p:cNvSpPr txBox="1"/>
          <p:nvPr/>
        </p:nvSpPr>
        <p:spPr>
          <a:xfrm>
            <a:off x="3966760" y="6529971"/>
            <a:ext cx="41231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Source: MIT 6.5940 - </a:t>
            </a:r>
            <a:r>
              <a:rPr lang="en-US" sz="1100" dirty="0" err="1">
                <a:solidFill>
                  <a:srgbClr val="0070C0"/>
                </a:solidFill>
              </a:rPr>
              <a:t>TinyML</a:t>
            </a:r>
            <a:r>
              <a:rPr lang="en-US" sz="1100" dirty="0">
                <a:solidFill>
                  <a:srgbClr val="0070C0"/>
                </a:solidFill>
              </a:rPr>
              <a:t> and Efficient Deep Learning Computing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4C7C0C-7370-499F-BBBC-CAC450593C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3796"/>
          <a:stretch>
            <a:fillRect/>
          </a:stretch>
        </p:blipFill>
        <p:spPr>
          <a:xfrm>
            <a:off x="982569" y="938306"/>
            <a:ext cx="10280650" cy="1847097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C4BFDB9-93F3-31E4-D73D-E938032B8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83906" y="6356348"/>
            <a:ext cx="1362635" cy="365125"/>
          </a:xfrm>
        </p:spPr>
        <p:txBody>
          <a:bodyPr/>
          <a:lstStyle/>
          <a:p>
            <a:pPr algn="l"/>
            <a:r>
              <a:rPr lang="en-US" dirty="0"/>
              <a:t>Bostan Khan, 2025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475E64F-87B1-A2B0-E5B9-7820253C6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8588" y="6356348"/>
            <a:ext cx="403412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40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60DA9F-F301-DC8E-3E26-6EDED7F9EB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6204" b="32638"/>
          <a:stretch>
            <a:fillRect/>
          </a:stretch>
        </p:blipFill>
        <p:spPr>
          <a:xfrm>
            <a:off x="982569" y="2785403"/>
            <a:ext cx="10280650" cy="1589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EE1D80-8B0D-01A2-C8C0-C2F6B4670C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7361"/>
          <a:stretch>
            <a:fillRect/>
          </a:stretch>
        </p:blipFill>
        <p:spPr>
          <a:xfrm>
            <a:off x="982569" y="4375052"/>
            <a:ext cx="10280650" cy="166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7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8147B-A2C0-200A-A262-91EEAF66F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OFA: Step 2 - The Search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BE450-6542-0A8A-E55B-7DED76D61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US" sz="2400" b="1" dirty="0"/>
              <a:t>The Problem:</a:t>
            </a:r>
            <a:r>
              <a:rPr lang="en-US" sz="2400" dirty="0"/>
              <a:t> The trained OFA </a:t>
            </a:r>
            <a:r>
              <a:rPr lang="en-US" sz="2400" dirty="0" err="1"/>
              <a:t>supernet</a:t>
            </a:r>
            <a:r>
              <a:rPr lang="en-US" sz="2400" dirty="0"/>
              <a:t> contains </a:t>
            </a:r>
            <a:r>
              <a:rPr lang="en-US" sz="2400" b="1" dirty="0"/>
              <a:t>billions</a:t>
            </a:r>
            <a:r>
              <a:rPr lang="en-US" sz="2400" dirty="0"/>
              <a:t> of potential sub-networks. How do we find the single best one for our </a:t>
            </a:r>
            <a:r>
              <a:rPr lang="en-US" sz="2400" i="1" dirty="0"/>
              <a:t>specific</a:t>
            </a:r>
            <a:r>
              <a:rPr lang="en-US" sz="2400" dirty="0"/>
              <a:t> hardware?</a:t>
            </a:r>
          </a:p>
          <a:p>
            <a:pPr>
              <a:spcAft>
                <a:spcPts val="1800"/>
              </a:spcAft>
            </a:pPr>
            <a:r>
              <a:rPr lang="en-US" sz="2400" b="1" dirty="0"/>
              <a:t>The Goal:</a:t>
            </a:r>
            <a:r>
              <a:rPr lang="en-US" sz="2400" dirty="0"/>
              <a:t> Find the sub-network with the </a:t>
            </a:r>
            <a:r>
              <a:rPr lang="en-US" sz="2400" b="1" dirty="0"/>
              <a:t>highest accuracy</a:t>
            </a:r>
            <a:r>
              <a:rPr lang="en-US" sz="2400" dirty="0"/>
              <a:t> that meets a specific hardware constraint (e.g., Latency &lt; 10ms or Memory &lt; 1MB).</a:t>
            </a:r>
          </a:p>
          <a:p>
            <a:r>
              <a:rPr lang="en-US" sz="2400" b="1" dirty="0"/>
              <a:t>The Solution:</a:t>
            </a:r>
            <a:r>
              <a:rPr lang="en-US" sz="2400" dirty="0"/>
              <a:t> We use a </a:t>
            </a:r>
            <a:r>
              <a:rPr lang="en-US" sz="2400" b="1" dirty="0"/>
              <a:t>MLP</a:t>
            </a:r>
            <a:r>
              <a:rPr lang="en-US" sz="2400" dirty="0"/>
              <a:t> </a:t>
            </a:r>
            <a:r>
              <a:rPr lang="en-US" sz="2400" b="1" dirty="0"/>
              <a:t>Predictor-Based Evolutionary Search</a:t>
            </a:r>
            <a:r>
              <a:rPr lang="en-US" sz="2400" dirty="0"/>
              <a:t>.</a:t>
            </a:r>
          </a:p>
          <a:p>
            <a:pPr lvl="1"/>
            <a:r>
              <a:rPr lang="en-US" sz="2000" dirty="0"/>
              <a:t>Collect Architecture-accuracy-latency data and train the MLP over it.</a:t>
            </a:r>
          </a:p>
          <a:p>
            <a:pPr lvl="1">
              <a:spcAft>
                <a:spcPts val="1800"/>
              </a:spcAft>
            </a:pPr>
            <a:endParaRPr lang="en-US" sz="2000" dirty="0"/>
          </a:p>
          <a:p>
            <a:endParaRPr lang="en-US" sz="20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4D2CFB6-7FB5-239D-ECB3-E531DE16976E}"/>
              </a:ext>
            </a:extLst>
          </p:cNvPr>
          <p:cNvGrpSpPr/>
          <p:nvPr/>
        </p:nvGrpSpPr>
        <p:grpSpPr>
          <a:xfrm>
            <a:off x="2249169" y="3856654"/>
            <a:ext cx="7693661" cy="1999827"/>
            <a:chOff x="2249169" y="3856654"/>
            <a:chExt cx="7693661" cy="199982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721980E-4086-3CB9-8ACA-3B5E1E687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49169" y="3856654"/>
              <a:ext cx="7693661" cy="199982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07C552-265E-E372-2956-3CF326962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9983" t="90711" r="73344" b="222"/>
            <a:stretch>
              <a:fillRect/>
            </a:stretch>
          </p:blipFill>
          <p:spPr>
            <a:xfrm>
              <a:off x="3826412" y="5198012"/>
              <a:ext cx="513471" cy="18130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6772E68-F565-10D7-F8A4-B8CEBDE7F5B2}"/>
              </a:ext>
            </a:extLst>
          </p:cNvPr>
          <p:cNvSpPr txBox="1"/>
          <p:nvPr/>
        </p:nvSpPr>
        <p:spPr>
          <a:xfrm>
            <a:off x="3045052" y="6277426"/>
            <a:ext cx="61878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baseline="0" dirty="0">
                <a:solidFill>
                  <a:srgbClr val="5D5D5D"/>
                </a:solidFill>
                <a:latin typeface="AAAAAC+HelveticaNeue"/>
              </a:rPr>
              <a:t>Once-for-All: Train One Network and Specialize it for E</a:t>
            </a:r>
            <a:r>
              <a:rPr lang="en-US" sz="1200" b="0" i="0" u="none" strike="noStrike" baseline="0" dirty="0">
                <a:solidFill>
                  <a:srgbClr val="5D5D5D"/>
                </a:solidFill>
                <a:latin typeface="AAAAAD+HelveticaNeue"/>
              </a:rPr>
              <a:t>ffi</a:t>
            </a:r>
            <a:r>
              <a:rPr lang="en-US" sz="1200" b="0" i="0" u="none" strike="noStrike" baseline="0" dirty="0">
                <a:solidFill>
                  <a:srgbClr val="5D5D5D"/>
                </a:solidFill>
                <a:latin typeface="AAAAAC+HelveticaNeue"/>
              </a:rPr>
              <a:t>cient Deployment [Cai </a:t>
            </a:r>
            <a:r>
              <a:rPr lang="en-US" sz="1200" b="0" i="1" u="none" strike="noStrike" baseline="0" dirty="0">
                <a:solidFill>
                  <a:srgbClr val="5D5D5D"/>
                </a:solidFill>
                <a:latin typeface="AAAAAH+HelveticaNeue-Italic"/>
              </a:rPr>
              <a:t>et al.</a:t>
            </a:r>
            <a:r>
              <a:rPr lang="en-US" sz="1200" b="0" i="0" u="none" strike="noStrike" baseline="0" dirty="0">
                <a:solidFill>
                  <a:srgbClr val="5D5D5D"/>
                </a:solidFill>
                <a:latin typeface="AAAAAC+HelveticaNeue"/>
              </a:rPr>
              <a:t>, ICLR 2020] 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5AF854-0B1A-BBD3-3AB4-0FFF2F7D10FA}"/>
              </a:ext>
            </a:extLst>
          </p:cNvPr>
          <p:cNvSpPr txBox="1"/>
          <p:nvPr/>
        </p:nvSpPr>
        <p:spPr>
          <a:xfrm>
            <a:off x="3966760" y="6529971"/>
            <a:ext cx="41231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Source: MIT 6.5940 - </a:t>
            </a:r>
            <a:r>
              <a:rPr lang="en-US" sz="1100" dirty="0" err="1">
                <a:solidFill>
                  <a:srgbClr val="0070C0"/>
                </a:solidFill>
              </a:rPr>
              <a:t>TinyML</a:t>
            </a:r>
            <a:r>
              <a:rPr lang="en-US" sz="1100" dirty="0">
                <a:solidFill>
                  <a:srgbClr val="0070C0"/>
                </a:solidFill>
              </a:rPr>
              <a:t> and Efficient Deep Learning Computing</a:t>
            </a:r>
          </a:p>
        </p:txBody>
      </p:sp>
    </p:spTree>
    <p:extLst>
      <p:ext uri="{BB962C8B-B14F-4D97-AF65-F5344CB8AC3E}">
        <p14:creationId xmlns:p14="http://schemas.microsoft.com/office/powerpoint/2010/main" val="3568910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50AD6-6AFA-F2DB-934D-7FC0A5485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E2134-F739-D4C4-9DDE-F0D363098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OFA: Step 2 - The Search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8E7FA-60D9-9199-DECE-58EFE1229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US" sz="2400" b="1" dirty="0"/>
              <a:t>MLP</a:t>
            </a:r>
            <a:r>
              <a:rPr lang="en-US" sz="2400" dirty="0"/>
              <a:t> </a:t>
            </a:r>
            <a:r>
              <a:rPr lang="en-US" sz="2400" b="1" dirty="0"/>
              <a:t>Predictor-Based Evolutionary Search</a:t>
            </a:r>
            <a:r>
              <a:rPr lang="en-US" sz="2400" dirty="0"/>
              <a:t>.</a:t>
            </a:r>
          </a:p>
          <a:p>
            <a:r>
              <a:rPr lang="en-US" sz="2400" b="1" dirty="0"/>
              <a:t>The Key Advantage:</a:t>
            </a:r>
            <a:r>
              <a:rPr lang="en-US" sz="2400" dirty="0"/>
              <a:t> This entire search is </a:t>
            </a:r>
            <a:r>
              <a:rPr lang="en-US" sz="2400" b="1" dirty="0"/>
              <a:t>extremely fast</a:t>
            </a:r>
            <a:r>
              <a:rPr lang="en-US" sz="2400" dirty="0"/>
              <a:t> (seconds to minutes).</a:t>
            </a:r>
          </a:p>
          <a:p>
            <a:r>
              <a:rPr lang="en-US" sz="2400" dirty="0"/>
              <a:t>We </a:t>
            </a:r>
            <a:r>
              <a:rPr lang="en-US" sz="2400" b="1" dirty="0"/>
              <a:t>don't need the real hardware</a:t>
            </a:r>
            <a:r>
              <a:rPr lang="en-US" sz="2400" dirty="0"/>
              <a:t> for every check. We use a "latency and accuracy predictor" model to </a:t>
            </a:r>
            <a:r>
              <a:rPr lang="en-US" sz="2400" i="1" dirty="0"/>
              <a:t>estimate</a:t>
            </a:r>
            <a:r>
              <a:rPr lang="en-US" sz="2400" dirty="0"/>
              <a:t> the hardware cost, which is much faster.</a:t>
            </a:r>
          </a:p>
          <a:p>
            <a:pPr lvl="1"/>
            <a:endParaRPr lang="en-US" sz="2000" dirty="0"/>
          </a:p>
          <a:p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AAB1DE-F9F5-47B8-7E3F-2290A5149F74}"/>
              </a:ext>
            </a:extLst>
          </p:cNvPr>
          <p:cNvSpPr txBox="1"/>
          <p:nvPr/>
        </p:nvSpPr>
        <p:spPr>
          <a:xfrm>
            <a:off x="3045052" y="6277426"/>
            <a:ext cx="61878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baseline="0" dirty="0">
                <a:solidFill>
                  <a:srgbClr val="5D5D5D"/>
                </a:solidFill>
                <a:latin typeface="AAAAAC+HelveticaNeue"/>
              </a:rPr>
              <a:t>Once-for-All: Train One Network and Specialize it for E</a:t>
            </a:r>
            <a:r>
              <a:rPr lang="en-US" sz="1200" b="0" i="0" u="none" strike="noStrike" baseline="0" dirty="0">
                <a:solidFill>
                  <a:srgbClr val="5D5D5D"/>
                </a:solidFill>
                <a:latin typeface="AAAAAD+HelveticaNeue"/>
              </a:rPr>
              <a:t>ffi</a:t>
            </a:r>
            <a:r>
              <a:rPr lang="en-US" sz="1200" b="0" i="0" u="none" strike="noStrike" baseline="0" dirty="0">
                <a:solidFill>
                  <a:srgbClr val="5D5D5D"/>
                </a:solidFill>
                <a:latin typeface="AAAAAC+HelveticaNeue"/>
              </a:rPr>
              <a:t>cient Deployment [Cai </a:t>
            </a:r>
            <a:r>
              <a:rPr lang="en-US" sz="1200" b="0" i="1" u="none" strike="noStrike" baseline="0" dirty="0">
                <a:solidFill>
                  <a:srgbClr val="5D5D5D"/>
                </a:solidFill>
                <a:latin typeface="AAAAAH+HelveticaNeue-Italic"/>
              </a:rPr>
              <a:t>et al.</a:t>
            </a:r>
            <a:r>
              <a:rPr lang="en-US" sz="1200" b="0" i="0" u="none" strike="noStrike" baseline="0" dirty="0">
                <a:solidFill>
                  <a:srgbClr val="5D5D5D"/>
                </a:solidFill>
                <a:latin typeface="AAAAAC+HelveticaNeue"/>
              </a:rPr>
              <a:t>, ICLR 2020] 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D6AD6-308D-EFE1-68C2-473E220D726C}"/>
              </a:ext>
            </a:extLst>
          </p:cNvPr>
          <p:cNvSpPr txBox="1"/>
          <p:nvPr/>
        </p:nvSpPr>
        <p:spPr>
          <a:xfrm>
            <a:off x="3966760" y="6529971"/>
            <a:ext cx="41231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Source: MIT 6.5940 - </a:t>
            </a:r>
            <a:r>
              <a:rPr lang="en-US" sz="1100" dirty="0" err="1">
                <a:solidFill>
                  <a:srgbClr val="0070C0"/>
                </a:solidFill>
              </a:rPr>
              <a:t>TinyML</a:t>
            </a:r>
            <a:r>
              <a:rPr lang="en-US" sz="1100" dirty="0">
                <a:solidFill>
                  <a:srgbClr val="0070C0"/>
                </a:solidFill>
              </a:rPr>
              <a:t> and Efficient Deep Learning Computing</a:t>
            </a:r>
          </a:p>
        </p:txBody>
      </p:sp>
    </p:spTree>
    <p:extLst>
      <p:ext uri="{BB962C8B-B14F-4D97-AF65-F5344CB8AC3E}">
        <p14:creationId xmlns:p14="http://schemas.microsoft.com/office/powerpoint/2010/main" val="380306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87AA8-B010-FDF3-B445-F907B467E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9D57D-C01B-332D-233F-ABF8AA166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OFA: How Predictor-Based Evolutionary Search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DD813-12C4-EF10-0A6D-E91305BF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400" dirty="0"/>
              <a:t>We use genetic algorithm to "evolve" the best architecture: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/>
              <a:t>Initialize: </a:t>
            </a:r>
            <a:r>
              <a:rPr lang="en-US" sz="2000" dirty="0"/>
              <a:t>Start with a "population" of random subnets sampled from the </a:t>
            </a:r>
            <a:r>
              <a:rPr lang="en-US" sz="2000" dirty="0" err="1"/>
              <a:t>supernet</a:t>
            </a:r>
            <a:r>
              <a:rPr lang="en-US" sz="2000" dirty="0"/>
              <a:t>.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/>
              <a:t>Evaluate Fitness: </a:t>
            </a:r>
            <a:r>
              <a:rPr lang="en-US" sz="2000" dirty="0"/>
              <a:t>Each subnet is instantly scored using the predictor MLP which predicts the accuracy as well as the constraint (e.g. latency)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602E16-DF49-8C45-5FA5-419A72FABCFF}"/>
              </a:ext>
            </a:extLst>
          </p:cNvPr>
          <p:cNvSpPr txBox="1"/>
          <p:nvPr/>
        </p:nvSpPr>
        <p:spPr>
          <a:xfrm>
            <a:off x="3045052" y="6277426"/>
            <a:ext cx="61878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baseline="0" dirty="0">
                <a:solidFill>
                  <a:srgbClr val="5D5D5D"/>
                </a:solidFill>
                <a:latin typeface="AAAAAC+HelveticaNeue"/>
              </a:rPr>
              <a:t>Once-for-All: Train One Network and Specialize it for E</a:t>
            </a:r>
            <a:r>
              <a:rPr lang="en-US" sz="1200" b="0" i="0" u="none" strike="noStrike" baseline="0" dirty="0">
                <a:solidFill>
                  <a:srgbClr val="5D5D5D"/>
                </a:solidFill>
                <a:latin typeface="AAAAAD+HelveticaNeue"/>
              </a:rPr>
              <a:t>ffi</a:t>
            </a:r>
            <a:r>
              <a:rPr lang="en-US" sz="1200" b="0" i="0" u="none" strike="noStrike" baseline="0" dirty="0">
                <a:solidFill>
                  <a:srgbClr val="5D5D5D"/>
                </a:solidFill>
                <a:latin typeface="AAAAAC+HelveticaNeue"/>
              </a:rPr>
              <a:t>cient Deployment [Cai </a:t>
            </a:r>
            <a:r>
              <a:rPr lang="en-US" sz="1200" b="0" i="1" u="none" strike="noStrike" baseline="0" dirty="0">
                <a:solidFill>
                  <a:srgbClr val="5D5D5D"/>
                </a:solidFill>
                <a:latin typeface="AAAAAH+HelveticaNeue-Italic"/>
              </a:rPr>
              <a:t>et al.</a:t>
            </a:r>
            <a:r>
              <a:rPr lang="en-US" sz="1200" b="0" i="0" u="none" strike="noStrike" baseline="0" dirty="0">
                <a:solidFill>
                  <a:srgbClr val="5D5D5D"/>
                </a:solidFill>
                <a:latin typeface="AAAAAC+HelveticaNeue"/>
              </a:rPr>
              <a:t>, ICLR 2020] 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1AFB7-2016-F34F-4FF1-23A1E59D2047}"/>
              </a:ext>
            </a:extLst>
          </p:cNvPr>
          <p:cNvSpPr txBox="1"/>
          <p:nvPr/>
        </p:nvSpPr>
        <p:spPr>
          <a:xfrm>
            <a:off x="3966760" y="6529971"/>
            <a:ext cx="41231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Source: MIT 6.5940 - </a:t>
            </a:r>
            <a:r>
              <a:rPr lang="en-US" sz="1100" dirty="0" err="1">
                <a:solidFill>
                  <a:srgbClr val="0070C0"/>
                </a:solidFill>
              </a:rPr>
              <a:t>TinyML</a:t>
            </a:r>
            <a:r>
              <a:rPr lang="en-US" sz="1100" dirty="0">
                <a:solidFill>
                  <a:srgbClr val="0070C0"/>
                </a:solidFill>
              </a:rPr>
              <a:t> and Efficient Deep Learning Computing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866344-CDED-F994-3BA4-0A5E5427F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300" y="2892339"/>
            <a:ext cx="8013399" cy="314112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0B384D6-27B2-DF46-15EA-D401CCC2B76B}"/>
              </a:ext>
            </a:extLst>
          </p:cNvPr>
          <p:cNvSpPr/>
          <p:nvPr/>
        </p:nvSpPr>
        <p:spPr>
          <a:xfrm>
            <a:off x="6393766" y="3597738"/>
            <a:ext cx="1526344" cy="157558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63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F4C52-F5A0-10F2-9FB9-03E768483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6341C-F429-A162-30F1-8CA360427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OFA: How Predictor-Based Evolutionary Search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35CBA-0503-10B9-2639-155B5CB8A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1" indent="-457200">
              <a:buFont typeface="+mj-lt"/>
              <a:buAutoNum type="arabicPeriod" startAt="3"/>
            </a:pPr>
            <a:r>
              <a:rPr lang="en-US" sz="2000" b="1" dirty="0"/>
              <a:t>Evolve: </a:t>
            </a:r>
            <a:r>
              <a:rPr lang="en-US" sz="2000" dirty="0"/>
              <a:t>The "fittest" subnets (high accuracy, </a:t>
            </a:r>
            <a:r>
              <a:rPr lang="en-US" sz="2000" i="1" dirty="0"/>
              <a:t>predicted</a:t>
            </a:r>
            <a:r>
              <a:rPr lang="en-US" sz="2000" dirty="0"/>
              <a:t> low latency) are selected. They create a new, better generation through: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b="1" dirty="0"/>
              <a:t>Mutation</a:t>
            </a:r>
            <a:r>
              <a:rPr lang="en-US" sz="1600" dirty="0"/>
              <a:t> (small random changes, like kernel size or depth).</a:t>
            </a:r>
          </a:p>
          <a:p>
            <a:pPr marL="1257300" lvl="2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1600" b="1" dirty="0"/>
              <a:t>Crossover</a:t>
            </a:r>
            <a:r>
              <a:rPr lang="en-US" sz="1600" dirty="0"/>
              <a:t> (combining two good "parent" architectures).</a:t>
            </a:r>
          </a:p>
          <a:p>
            <a:pPr marL="1257300" lvl="2" indent="-342900">
              <a:spcAft>
                <a:spcPts val="1200"/>
              </a:spcAft>
              <a:buFont typeface="+mj-lt"/>
              <a:buAutoNum type="arabicPeriod"/>
            </a:pPr>
            <a:endParaRPr lang="en-US" sz="1600" dirty="0"/>
          </a:p>
          <a:p>
            <a:pPr marL="1257300" lvl="2" indent="-342900">
              <a:spcAft>
                <a:spcPts val="1200"/>
              </a:spcAft>
              <a:buFont typeface="+mj-lt"/>
              <a:buAutoNum type="arabicPeriod"/>
            </a:pPr>
            <a:endParaRPr lang="en-US" sz="1600" dirty="0"/>
          </a:p>
          <a:p>
            <a:pPr marL="1257300" lvl="2" indent="-342900">
              <a:spcAft>
                <a:spcPts val="1200"/>
              </a:spcAft>
              <a:buFont typeface="+mj-lt"/>
              <a:buAutoNum type="arabicPeriod"/>
            </a:pPr>
            <a:endParaRPr lang="en-US" sz="1600" dirty="0"/>
          </a:p>
          <a:p>
            <a:pPr marL="914400" lvl="2" indent="0">
              <a:spcAft>
                <a:spcPts val="1200"/>
              </a:spcAft>
              <a:buNone/>
            </a:pPr>
            <a:endParaRPr lang="en-US" sz="1600" dirty="0"/>
          </a:p>
          <a:p>
            <a:pPr marL="914400" lvl="1" indent="-457200">
              <a:spcAft>
                <a:spcPts val="1200"/>
              </a:spcAft>
              <a:buFont typeface="+mj-lt"/>
              <a:buAutoNum type="arabicPeriod" startAt="3"/>
            </a:pPr>
            <a:endParaRPr lang="en-US" sz="2000" b="1" dirty="0"/>
          </a:p>
          <a:p>
            <a:pPr marL="914400" lvl="1" indent="-457200">
              <a:spcAft>
                <a:spcPts val="1200"/>
              </a:spcAft>
              <a:buFont typeface="+mj-lt"/>
              <a:buAutoNum type="arabicPeriod" startAt="3"/>
            </a:pPr>
            <a:endParaRPr lang="en-US" sz="2000" b="1" dirty="0"/>
          </a:p>
          <a:p>
            <a:pPr marL="914400" lvl="1" indent="-457200">
              <a:spcAft>
                <a:spcPts val="1200"/>
              </a:spcAft>
              <a:buFont typeface="+mj-lt"/>
              <a:buAutoNum type="arabicPeriod" startAt="3"/>
            </a:pPr>
            <a:r>
              <a:rPr lang="en-US" sz="2000" b="1" dirty="0"/>
              <a:t>Repeat: </a:t>
            </a:r>
            <a:r>
              <a:rPr lang="en-US" sz="2000" dirty="0"/>
              <a:t>This process is repeated, and the population quickly "evolves" to find a highly optimized sub-network for the target hardware.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931946-A375-4436-8BA0-C2B5E6BEA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335" y="2257865"/>
            <a:ext cx="3717433" cy="26939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F5D48E-2AC2-D125-3D99-4F35C1A51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7724" y="2257865"/>
            <a:ext cx="6036363" cy="26939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6D16DE-E90D-437B-A0D6-11D9A36F1F25}"/>
              </a:ext>
            </a:extLst>
          </p:cNvPr>
          <p:cNvSpPr txBox="1"/>
          <p:nvPr/>
        </p:nvSpPr>
        <p:spPr>
          <a:xfrm>
            <a:off x="3045052" y="6277426"/>
            <a:ext cx="61878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baseline="0" dirty="0">
                <a:solidFill>
                  <a:srgbClr val="5D5D5D"/>
                </a:solidFill>
                <a:latin typeface="AAAAAC+HelveticaNeue"/>
              </a:rPr>
              <a:t>Once-for-All: Train One Network and Specialize it for E</a:t>
            </a:r>
            <a:r>
              <a:rPr lang="en-US" sz="1200" b="0" i="0" u="none" strike="noStrike" baseline="0" dirty="0">
                <a:solidFill>
                  <a:srgbClr val="5D5D5D"/>
                </a:solidFill>
                <a:latin typeface="AAAAAD+HelveticaNeue"/>
              </a:rPr>
              <a:t>ffi</a:t>
            </a:r>
            <a:r>
              <a:rPr lang="en-US" sz="1200" b="0" i="0" u="none" strike="noStrike" baseline="0" dirty="0">
                <a:solidFill>
                  <a:srgbClr val="5D5D5D"/>
                </a:solidFill>
                <a:latin typeface="AAAAAC+HelveticaNeue"/>
              </a:rPr>
              <a:t>cient Deployment [Cai </a:t>
            </a:r>
            <a:r>
              <a:rPr lang="en-US" sz="1200" b="0" i="1" u="none" strike="noStrike" baseline="0" dirty="0">
                <a:solidFill>
                  <a:srgbClr val="5D5D5D"/>
                </a:solidFill>
                <a:latin typeface="AAAAAH+HelveticaNeue-Italic"/>
              </a:rPr>
              <a:t>et al.</a:t>
            </a:r>
            <a:r>
              <a:rPr lang="en-US" sz="1200" b="0" i="0" u="none" strike="noStrike" baseline="0" dirty="0">
                <a:solidFill>
                  <a:srgbClr val="5D5D5D"/>
                </a:solidFill>
                <a:latin typeface="AAAAAC+HelveticaNeue"/>
              </a:rPr>
              <a:t>, ICLR 2020] 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99E1B0-9FCA-ACED-C76D-C7B85DCDA1D9}"/>
              </a:ext>
            </a:extLst>
          </p:cNvPr>
          <p:cNvSpPr txBox="1"/>
          <p:nvPr/>
        </p:nvSpPr>
        <p:spPr>
          <a:xfrm>
            <a:off x="3966760" y="6529971"/>
            <a:ext cx="41231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Source: MIT 6.5940 - </a:t>
            </a:r>
            <a:r>
              <a:rPr lang="en-US" sz="1100" dirty="0" err="1">
                <a:solidFill>
                  <a:srgbClr val="0070C0"/>
                </a:solidFill>
              </a:rPr>
              <a:t>TinyML</a:t>
            </a:r>
            <a:r>
              <a:rPr lang="en-US" sz="1100" dirty="0">
                <a:solidFill>
                  <a:srgbClr val="0070C0"/>
                </a:solidFill>
              </a:rPr>
              <a:t> and Efficient Deep Learning Computing</a:t>
            </a:r>
          </a:p>
        </p:txBody>
      </p:sp>
    </p:spTree>
    <p:extLst>
      <p:ext uri="{BB962C8B-B14F-4D97-AF65-F5344CB8AC3E}">
        <p14:creationId xmlns:p14="http://schemas.microsoft.com/office/powerpoint/2010/main" val="264165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Advantages of OFA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spcAft>
                <a:spcPts val="1000"/>
              </a:spcAft>
            </a:pPr>
            <a:r>
              <a:rPr dirty="0"/>
              <a:t>✅ Train once, deploy everywhere.</a:t>
            </a:r>
          </a:p>
          <a:p>
            <a:pPr>
              <a:spcAft>
                <a:spcPts val="1000"/>
              </a:spcAft>
            </a:pPr>
            <a:r>
              <a:rPr dirty="0"/>
              <a:t>✅ </a:t>
            </a:r>
            <a:r>
              <a:rPr lang="en-US" dirty="0"/>
              <a:t>Much faster </a:t>
            </a:r>
            <a:r>
              <a:rPr dirty="0"/>
              <a:t>specialization for new hardware.</a:t>
            </a:r>
          </a:p>
          <a:p>
            <a:pPr>
              <a:spcAft>
                <a:spcPts val="1000"/>
              </a:spcAft>
            </a:pPr>
            <a:r>
              <a:rPr dirty="0"/>
              <a:t>✅ Maintains high accuracy across subnetworks.</a:t>
            </a:r>
          </a:p>
          <a:p>
            <a:pPr>
              <a:spcAft>
                <a:spcPts val="1000"/>
              </a:spcAft>
            </a:pPr>
            <a:r>
              <a:rPr dirty="0"/>
              <a:t>✅ Avoids costly retraining for every deployment scenario.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A53C18-C56D-1061-BA6E-A38EA3788015}"/>
              </a:ext>
            </a:extLst>
          </p:cNvPr>
          <p:cNvSpPr txBox="1"/>
          <p:nvPr/>
        </p:nvSpPr>
        <p:spPr>
          <a:xfrm>
            <a:off x="3045052" y="6277426"/>
            <a:ext cx="61878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baseline="0" dirty="0">
                <a:solidFill>
                  <a:srgbClr val="5D5D5D"/>
                </a:solidFill>
                <a:latin typeface="AAAAAC+HelveticaNeue"/>
              </a:rPr>
              <a:t>Once-for-All: Train One Network and Specialize it for E</a:t>
            </a:r>
            <a:r>
              <a:rPr lang="en-US" sz="1200" b="0" i="0" u="none" strike="noStrike" baseline="0" dirty="0">
                <a:solidFill>
                  <a:srgbClr val="5D5D5D"/>
                </a:solidFill>
                <a:latin typeface="AAAAAD+HelveticaNeue"/>
              </a:rPr>
              <a:t>ffi</a:t>
            </a:r>
            <a:r>
              <a:rPr lang="en-US" sz="1200" b="0" i="0" u="none" strike="noStrike" baseline="0" dirty="0">
                <a:solidFill>
                  <a:srgbClr val="5D5D5D"/>
                </a:solidFill>
                <a:latin typeface="AAAAAC+HelveticaNeue"/>
              </a:rPr>
              <a:t>cient Deployment [Cai </a:t>
            </a:r>
            <a:r>
              <a:rPr lang="en-US" sz="1200" b="0" i="1" u="none" strike="noStrike" baseline="0" dirty="0">
                <a:solidFill>
                  <a:srgbClr val="5D5D5D"/>
                </a:solidFill>
                <a:latin typeface="AAAAAH+HelveticaNeue-Italic"/>
              </a:rPr>
              <a:t>et al.</a:t>
            </a:r>
            <a:r>
              <a:rPr lang="en-US" sz="1200" b="0" i="0" u="none" strike="noStrike" baseline="0" dirty="0">
                <a:solidFill>
                  <a:srgbClr val="5D5D5D"/>
                </a:solidFill>
                <a:latin typeface="AAAAAC+HelveticaNeue"/>
              </a:rPr>
              <a:t>, ICLR 2020] 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29934F-DA63-774D-7229-C9185FF9C10F}"/>
              </a:ext>
            </a:extLst>
          </p:cNvPr>
          <p:cNvSpPr txBox="1"/>
          <p:nvPr/>
        </p:nvSpPr>
        <p:spPr>
          <a:xfrm>
            <a:off x="3966760" y="6529971"/>
            <a:ext cx="4065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Source: MIT 6.5940 - </a:t>
            </a:r>
            <a:r>
              <a:rPr lang="en-US" sz="1100" dirty="0" err="1">
                <a:solidFill>
                  <a:srgbClr val="0070C0"/>
                </a:solidFill>
              </a:rPr>
              <a:t>TinyML</a:t>
            </a:r>
            <a:r>
              <a:rPr lang="en-US" sz="1100" dirty="0">
                <a:solidFill>
                  <a:srgbClr val="0070C0"/>
                </a:solidFill>
              </a:rPr>
              <a:t> and Efficient Deep Learning Computing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BB82A6A-7886-FF72-F139-D5E4D2DD0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83906" y="6356348"/>
            <a:ext cx="1362635" cy="365125"/>
          </a:xfrm>
        </p:spPr>
        <p:txBody>
          <a:bodyPr/>
          <a:lstStyle/>
          <a:p>
            <a:pPr algn="l"/>
            <a:r>
              <a:rPr lang="en-US" dirty="0"/>
              <a:t>Bostan Khan, 2025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ED0F1BA-6B1A-ACEB-9D94-11229C246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8588" y="6356348"/>
            <a:ext cx="403412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45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BigNAS</a:t>
            </a:r>
            <a:r>
              <a:rPr dirty="0"/>
              <a:t>: </a:t>
            </a:r>
            <a:r>
              <a:rPr lang="en-US" dirty="0"/>
              <a:t>Efficient</a:t>
            </a:r>
            <a:r>
              <a:rPr dirty="0"/>
              <a:t> </a:t>
            </a:r>
            <a:r>
              <a:rPr lang="en-US" dirty="0" err="1"/>
              <a:t>Supernet</a:t>
            </a:r>
            <a:r>
              <a:rPr lang="en-US" dirty="0"/>
              <a:t> Training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000"/>
              </a:spcAft>
            </a:pPr>
            <a:r>
              <a:rPr lang="en-US" sz="2400" b="1" dirty="0"/>
              <a:t>Problem in OFA: </a:t>
            </a:r>
            <a:r>
              <a:rPr lang="en-US" sz="2400" dirty="0"/>
              <a:t>Uses progressive shrinking:</a:t>
            </a:r>
          </a:p>
          <a:p>
            <a:pPr lvl="1">
              <a:spcAft>
                <a:spcPts val="1000"/>
              </a:spcAft>
            </a:pPr>
            <a:r>
              <a:rPr lang="en-US" sz="2000" dirty="0"/>
              <a:t>Training in phases by shrinking the model size – hence slow</a:t>
            </a:r>
          </a:p>
          <a:p>
            <a:pPr lvl="1">
              <a:spcAft>
                <a:spcPts val="1000"/>
              </a:spcAft>
            </a:pPr>
            <a:r>
              <a:rPr lang="en-US" sz="2000" dirty="0"/>
              <a:t>Training not “fair” — larger subnets dominate gradient updates, while smaller ones got less attention (gradient bias).</a:t>
            </a:r>
          </a:p>
          <a:p>
            <a:pPr>
              <a:spcAft>
                <a:spcPts val="1000"/>
              </a:spcAft>
            </a:pPr>
            <a:r>
              <a:rPr sz="2400" dirty="0"/>
              <a:t>Motivation: Improve fairness and efficiency of </a:t>
            </a:r>
            <a:r>
              <a:rPr sz="2400" dirty="0" err="1"/>
              <a:t>supernet</a:t>
            </a:r>
            <a:r>
              <a:rPr sz="2400" dirty="0"/>
              <a:t> training.</a:t>
            </a:r>
          </a:p>
          <a:p>
            <a:pPr>
              <a:spcAft>
                <a:spcPts val="1000"/>
              </a:spcAft>
            </a:pPr>
            <a:r>
              <a:rPr sz="2400" dirty="0"/>
              <a:t>Goal: </a:t>
            </a:r>
            <a:r>
              <a:rPr lang="en-US" sz="2400" dirty="0"/>
              <a:t>Train all subnetworks fairly and efficiently in one unified stage.</a:t>
            </a:r>
            <a:endParaRPr sz="2400" dirty="0"/>
          </a:p>
          <a:p>
            <a:pPr>
              <a:spcAft>
                <a:spcPts val="1000"/>
              </a:spcAft>
            </a:pPr>
            <a:r>
              <a:rPr sz="2400" dirty="0"/>
              <a:t>Extends the Once-for-All approach with new training techniques.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08FA85-5CBA-60BD-6FEA-6179A94B9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114" y="4502156"/>
            <a:ext cx="5288386" cy="17268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8BA8A0-3986-AECB-5139-7F9866394077}"/>
              </a:ext>
            </a:extLst>
          </p:cNvPr>
          <p:cNvSpPr txBox="1"/>
          <p:nvPr/>
        </p:nvSpPr>
        <p:spPr>
          <a:xfrm>
            <a:off x="2000832" y="6383777"/>
            <a:ext cx="7600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5D5D5D"/>
                </a:solidFill>
                <a:latin typeface="AAAAAC+HelveticaNeue"/>
              </a:rPr>
              <a:t> </a:t>
            </a:r>
            <a:r>
              <a:rPr lang="en-US" sz="1200" dirty="0" err="1">
                <a:solidFill>
                  <a:srgbClr val="5D5D5D"/>
                </a:solidFill>
                <a:latin typeface="AAAAAC+HelveticaNeue"/>
              </a:rPr>
              <a:t>Bignas</a:t>
            </a:r>
            <a:r>
              <a:rPr lang="en-US" sz="1200" dirty="0">
                <a:solidFill>
                  <a:srgbClr val="5D5D5D"/>
                </a:solidFill>
                <a:latin typeface="AAAAAC+HelveticaNeue"/>
              </a:rPr>
              <a:t>: Scaling up neural architecture search with big single-stage models." European Conference on Computer Vision. [Yu, Jiahui, et al. 2020]</a:t>
            </a:r>
            <a:endParaRPr lang="en-US" sz="120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68D47C2-290F-43ED-6B2B-0F9659D27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83906" y="6356348"/>
            <a:ext cx="1362635" cy="365125"/>
          </a:xfrm>
        </p:spPr>
        <p:txBody>
          <a:bodyPr/>
          <a:lstStyle/>
          <a:p>
            <a:pPr algn="l"/>
            <a:r>
              <a:rPr lang="en-US" dirty="0"/>
              <a:t>Bostan Khan,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1A1B2-7FDB-75CF-D55D-C6DB328DB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8588" y="6356348"/>
            <a:ext cx="403412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46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67168-26C6-A863-96F7-721F7C261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E44FE-41BE-C002-2576-7195041C7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BigNAS: Scaling Up the Once-for-All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891AF-5F84-9E63-A469-A9D9D63E8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err="1"/>
              <a:t>BigNAS</a:t>
            </a:r>
            <a:r>
              <a:rPr lang="en-US" b="1" dirty="0"/>
              <a:t> Solution: Single-Stage </a:t>
            </a:r>
            <a:r>
              <a:rPr lang="en-US" b="1" dirty="0" err="1"/>
              <a:t>Supernet</a:t>
            </a:r>
            <a:r>
              <a:rPr lang="en-US" b="1" dirty="0"/>
              <a:t> Training</a:t>
            </a:r>
          </a:p>
          <a:p>
            <a:pPr lvl="1"/>
            <a:r>
              <a:rPr lang="en-US" dirty="0"/>
              <a:t>Train the entire </a:t>
            </a:r>
            <a:r>
              <a:rPr lang="en-US" dirty="0" err="1"/>
              <a:t>supernet</a:t>
            </a:r>
            <a:r>
              <a:rPr lang="en-US" dirty="0"/>
              <a:t> in one single stage, without progressive shrinking, and without any external teacher.</a:t>
            </a:r>
          </a:p>
          <a:p>
            <a:endParaRPr lang="en-US" b="1" dirty="0"/>
          </a:p>
          <a:p>
            <a:r>
              <a:rPr lang="en-US" b="1" dirty="0"/>
              <a:t>In-Place Knowledge Distillation:</a:t>
            </a:r>
          </a:p>
          <a:p>
            <a:pPr lvl="1"/>
            <a:r>
              <a:rPr lang="en-US" dirty="0"/>
              <a:t>During training, </a:t>
            </a:r>
            <a:r>
              <a:rPr lang="en-US" b="1" dirty="0"/>
              <a:t>the largest subnet</a:t>
            </a:r>
            <a:r>
              <a:rPr lang="en-US" dirty="0"/>
              <a:t> acts as the </a:t>
            </a:r>
            <a:r>
              <a:rPr lang="en-US" b="1" dirty="0"/>
              <a:t>teacher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Smaller subnets (sampled from the same </a:t>
            </a:r>
            <a:r>
              <a:rPr lang="en-US" dirty="0" err="1"/>
              <a:t>supernet</a:t>
            </a:r>
            <a:r>
              <a:rPr lang="en-US" dirty="0"/>
              <a:t>) act as </a:t>
            </a:r>
            <a:r>
              <a:rPr lang="en-US" b="1" dirty="0"/>
              <a:t>students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Both are trained </a:t>
            </a:r>
            <a:r>
              <a:rPr lang="en-US" i="1" dirty="0"/>
              <a:t>together</a:t>
            </a:r>
            <a:r>
              <a:rPr lang="en-US" dirty="0"/>
              <a:t> on the same batch of data in a single iteration.</a:t>
            </a:r>
          </a:p>
          <a:p>
            <a:endParaRPr lang="en-US" dirty="0"/>
          </a:p>
          <a:p>
            <a:r>
              <a:rPr lang="en-US" dirty="0"/>
              <a:t>This makes the smaller subnets learn better representations, </a:t>
            </a:r>
            <a:r>
              <a:rPr lang="en-US" i="1" dirty="0"/>
              <a:t>without</a:t>
            </a:r>
            <a:r>
              <a:rPr lang="en-US" dirty="0"/>
              <a:t> needing an extra pre-trained teacher model.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45DEB4-F225-1829-E2F2-A4A4E1ADCDF4}"/>
              </a:ext>
            </a:extLst>
          </p:cNvPr>
          <p:cNvSpPr txBox="1"/>
          <p:nvPr/>
        </p:nvSpPr>
        <p:spPr>
          <a:xfrm>
            <a:off x="2000832" y="6383777"/>
            <a:ext cx="7600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5D5D5D"/>
                </a:solidFill>
                <a:latin typeface="AAAAAC+HelveticaNeue"/>
              </a:rPr>
              <a:t> </a:t>
            </a:r>
            <a:r>
              <a:rPr lang="en-US" sz="1200" dirty="0" err="1">
                <a:solidFill>
                  <a:srgbClr val="5D5D5D"/>
                </a:solidFill>
                <a:latin typeface="AAAAAC+HelveticaNeue"/>
              </a:rPr>
              <a:t>Bignas</a:t>
            </a:r>
            <a:r>
              <a:rPr lang="en-US" sz="1200" dirty="0">
                <a:solidFill>
                  <a:srgbClr val="5D5D5D"/>
                </a:solidFill>
                <a:latin typeface="AAAAAC+HelveticaNeue"/>
              </a:rPr>
              <a:t>: Scaling up neural architecture search with big single-stage models." European Conference on Computer Vision. [Yu, Jiahui, et al. 2020]</a:t>
            </a:r>
            <a:endParaRPr lang="en-US" sz="1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6B4D9-D878-8444-9206-744661C4A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83906" y="6356348"/>
            <a:ext cx="1362635" cy="365125"/>
          </a:xfrm>
        </p:spPr>
        <p:txBody>
          <a:bodyPr/>
          <a:lstStyle/>
          <a:p>
            <a:pPr algn="l"/>
            <a:r>
              <a:rPr lang="en-US" dirty="0"/>
              <a:t>Bostan Khan,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826C6-F0E8-6E0E-DBE9-1AD78E655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8588" y="6356348"/>
            <a:ext cx="403412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57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Key Techniques in BigNAS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spcAft>
                <a:spcPts val="1000"/>
              </a:spcAft>
            </a:pPr>
            <a:r>
              <a:rPr dirty="0"/>
              <a:t>1️⃣</a:t>
            </a:r>
            <a:r>
              <a:rPr lang="en-US" dirty="0"/>
              <a:t> In-Place Knowledge Distillation: Largest subnetwork acts as a teacher for smaller ones.</a:t>
            </a:r>
            <a:r>
              <a:rPr dirty="0"/>
              <a:t> </a:t>
            </a:r>
            <a:endParaRPr lang="en-US" dirty="0"/>
          </a:p>
          <a:p>
            <a:pPr>
              <a:spcAft>
                <a:spcPts val="1000"/>
              </a:spcAft>
            </a:pPr>
            <a:r>
              <a:rPr lang="en-US" dirty="0"/>
              <a:t>2️⃣ </a:t>
            </a:r>
            <a:r>
              <a:rPr dirty="0"/>
              <a:t>Sandwich Rule: Train largest, smallest, and random subnetworks</a:t>
            </a:r>
            <a:r>
              <a:rPr lang="en-US" dirty="0"/>
              <a:t> in</a:t>
            </a:r>
            <a:r>
              <a:rPr dirty="0"/>
              <a:t> each iteration.</a:t>
            </a:r>
          </a:p>
          <a:p>
            <a:pPr>
              <a:spcAft>
                <a:spcPts val="1000"/>
              </a:spcAft>
            </a:pPr>
            <a:r>
              <a:rPr lang="en-US" dirty="0"/>
              <a:t>3️⃣ Single-Stage Training: Eliminates the need for progressive shrinking.</a:t>
            </a:r>
          </a:p>
          <a:p>
            <a:pPr>
              <a:spcAft>
                <a:spcPts val="1000"/>
              </a:spcAft>
            </a:pPr>
            <a:r>
              <a:rPr dirty="0"/>
              <a:t>Result: Balanced, efficient training for all subnetworks.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64E492-B6A4-7065-1310-5E40AE2B5115}"/>
              </a:ext>
            </a:extLst>
          </p:cNvPr>
          <p:cNvSpPr txBox="1"/>
          <p:nvPr/>
        </p:nvSpPr>
        <p:spPr>
          <a:xfrm>
            <a:off x="2000832" y="6383777"/>
            <a:ext cx="7600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5D5D5D"/>
                </a:solidFill>
                <a:latin typeface="AAAAAC+HelveticaNeue"/>
              </a:rPr>
              <a:t> </a:t>
            </a:r>
            <a:r>
              <a:rPr lang="en-US" sz="1200" dirty="0" err="1">
                <a:solidFill>
                  <a:srgbClr val="5D5D5D"/>
                </a:solidFill>
                <a:latin typeface="AAAAAC+HelveticaNeue"/>
              </a:rPr>
              <a:t>Bignas</a:t>
            </a:r>
            <a:r>
              <a:rPr lang="en-US" sz="1200" dirty="0">
                <a:solidFill>
                  <a:srgbClr val="5D5D5D"/>
                </a:solidFill>
                <a:latin typeface="AAAAAC+HelveticaNeue"/>
              </a:rPr>
              <a:t>: Scaling up neural architecture search with big single-stage models." European Conference on Computer Vision. [Yu, Jiahui, et al. 2020]</a:t>
            </a:r>
            <a:endParaRPr lang="en-US" sz="1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72740-ECAC-A941-502B-01E3D046E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83906" y="6356348"/>
            <a:ext cx="1362635" cy="365125"/>
          </a:xfrm>
        </p:spPr>
        <p:txBody>
          <a:bodyPr/>
          <a:lstStyle/>
          <a:p>
            <a:pPr algn="l"/>
            <a:r>
              <a:rPr lang="en-US" dirty="0"/>
              <a:t>Bostan Khan,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2F6BD-5D61-75F1-4561-BEECC2DDA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8588" y="6356348"/>
            <a:ext cx="403412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48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Why BigNAS Matters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000"/>
              </a:spcAft>
            </a:pPr>
            <a:endParaRPr lang="en-US" dirty="0"/>
          </a:p>
          <a:p>
            <a:pPr>
              <a:spcAft>
                <a:spcPts val="1000"/>
              </a:spcAft>
            </a:pPr>
            <a:r>
              <a:rPr dirty="0"/>
              <a:t>Improves ranking consistency between subnetworks and their final models.</a:t>
            </a:r>
          </a:p>
          <a:p>
            <a:pPr>
              <a:spcAft>
                <a:spcPts val="1000"/>
              </a:spcAft>
            </a:pPr>
            <a:r>
              <a:rPr dirty="0"/>
              <a:t>Ensures smaller subnetworks are not neglected during training.</a:t>
            </a:r>
          </a:p>
          <a:p>
            <a:pPr>
              <a:spcAft>
                <a:spcPts val="1000"/>
              </a:spcAft>
            </a:pPr>
            <a:r>
              <a:rPr dirty="0"/>
              <a:t>More accurate and fair weight-sharing in </a:t>
            </a:r>
            <a:r>
              <a:rPr lang="en-US" dirty="0"/>
              <a:t>N</a:t>
            </a:r>
            <a:r>
              <a:rPr dirty="0"/>
              <a:t>AS.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98EA8A-FF80-1174-0103-0F4AFAB631D9}"/>
              </a:ext>
            </a:extLst>
          </p:cNvPr>
          <p:cNvSpPr txBox="1"/>
          <p:nvPr/>
        </p:nvSpPr>
        <p:spPr>
          <a:xfrm>
            <a:off x="2000832" y="6383777"/>
            <a:ext cx="7600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5D5D5D"/>
                </a:solidFill>
                <a:latin typeface="AAAAAC+HelveticaNeue"/>
              </a:rPr>
              <a:t> </a:t>
            </a:r>
            <a:r>
              <a:rPr lang="en-US" sz="1200" dirty="0" err="1">
                <a:solidFill>
                  <a:srgbClr val="5D5D5D"/>
                </a:solidFill>
                <a:latin typeface="AAAAAC+HelveticaNeue"/>
              </a:rPr>
              <a:t>Bignas</a:t>
            </a:r>
            <a:r>
              <a:rPr lang="en-US" sz="1200" dirty="0">
                <a:solidFill>
                  <a:srgbClr val="5D5D5D"/>
                </a:solidFill>
                <a:latin typeface="AAAAAC+HelveticaNeue"/>
              </a:rPr>
              <a:t>: Scaling up neural architecture search with big single-stage models." European Conference on Computer Vision. [Yu, Jiahui, et al. 2020]</a:t>
            </a:r>
            <a:endParaRPr lang="en-US" sz="1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53B53D-2FC7-8679-CE5E-48578D245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83906" y="6356348"/>
            <a:ext cx="1362635" cy="365125"/>
          </a:xfrm>
        </p:spPr>
        <p:txBody>
          <a:bodyPr/>
          <a:lstStyle/>
          <a:p>
            <a:pPr algn="l"/>
            <a:r>
              <a:rPr lang="en-US" dirty="0"/>
              <a:t>Bostan Khan,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44734-4B9A-CD57-F385-992340AD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8588" y="6356348"/>
            <a:ext cx="403412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49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696B3-B25E-2BB1-0E84-283392A7B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7224"/>
            <a:ext cx="11331388" cy="681318"/>
          </a:xfrm>
        </p:spPr>
        <p:txBody>
          <a:bodyPr/>
          <a:lstStyle/>
          <a:p>
            <a:r>
              <a:rPr lang="en-US"/>
              <a:t>The Solution: Neural Architecture Search (NAS)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D653E-4B4F-7D78-DA3E-9E2D47390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80805"/>
            <a:ext cx="11331388" cy="5257030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It is the art of using AI itself to build better AI models</a:t>
            </a:r>
          </a:p>
          <a:p>
            <a:pPr>
              <a:spcAft>
                <a:spcPts val="1200"/>
              </a:spcAft>
            </a:pPr>
            <a:r>
              <a:rPr lang="en-US" dirty="0"/>
              <a:t>Formally, 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NAS automates the process of designing a neural network. 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It's a method that searches through a space of possible architectures to find one that optimizes a specific goal (e.g., highest accuracy).</a:t>
            </a:r>
          </a:p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4870C39-61DA-AEFB-77AF-91C43A5A9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83906" y="6356348"/>
            <a:ext cx="1362635" cy="365125"/>
          </a:xfrm>
        </p:spPr>
        <p:txBody>
          <a:bodyPr/>
          <a:lstStyle/>
          <a:p>
            <a:r>
              <a:rPr lang="en-US"/>
              <a:t>Bostan Khan, 2025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332F8B-08A0-C5E9-17F5-D8658B720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8588" y="6356348"/>
            <a:ext cx="403412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58392E-73B0-3D3C-E211-2FBE15A71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270" y="3651250"/>
            <a:ext cx="8965247" cy="19444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9F1749-D814-E846-CFFA-DC6997FF2DFE}"/>
              </a:ext>
            </a:extLst>
          </p:cNvPr>
          <p:cNvSpPr txBox="1"/>
          <p:nvPr/>
        </p:nvSpPr>
        <p:spPr>
          <a:xfrm>
            <a:off x="1364979" y="6459863"/>
            <a:ext cx="40895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Source: MIT 6.5940 - </a:t>
            </a:r>
            <a:r>
              <a:rPr lang="en-US" sz="1100" dirty="0" err="1">
                <a:solidFill>
                  <a:srgbClr val="0070C0"/>
                </a:solidFill>
              </a:rPr>
              <a:t>TinyML</a:t>
            </a:r>
            <a:r>
              <a:rPr lang="en-US" sz="1100" dirty="0">
                <a:solidFill>
                  <a:srgbClr val="0070C0"/>
                </a:solidFill>
              </a:rPr>
              <a:t> and Efficient Deep Learning Computing</a:t>
            </a:r>
          </a:p>
        </p:txBody>
      </p:sp>
    </p:spTree>
    <p:extLst>
      <p:ext uri="{BB962C8B-B14F-4D97-AF65-F5344CB8AC3E}">
        <p14:creationId xmlns:p14="http://schemas.microsoft.com/office/powerpoint/2010/main" val="312163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OFA vs BigNAS Comparison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7CEBD03-1F67-7A1D-65CF-2299D5DBDE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9678205"/>
              </p:ext>
            </p:extLst>
          </p:nvPr>
        </p:nvGraphicFramePr>
        <p:xfrm>
          <a:off x="1443037" y="1645920"/>
          <a:ext cx="8229600" cy="29260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1164688239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35011189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9119004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b="1"/>
                        <a:t>Aspect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b="1"/>
                        <a:t>OFA (Once-for-All)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b="1"/>
                        <a:t>BigNAS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66600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b="1" dirty="0"/>
                        <a:t>Training Method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dirty="0"/>
                        <a:t>Multi-stage progressive shrinking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dirty="0"/>
                        <a:t>Single-stage end-to-end training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18259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b="1" dirty="0"/>
                        <a:t>Knowledge Distillation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dirty="0"/>
                        <a:t>Uses an external teacher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dirty="0"/>
                        <a:t>In-place distillation (built-in teacher–student)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71570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b="1" dirty="0"/>
                        <a:t>Gradient Fairness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dirty="0"/>
                        <a:t>Gradients are biased toward large sub-networks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/>
                        <a:t>Balanced gradients using the Sandwich Rule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21598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b="1" dirty="0"/>
                        <a:t>Training Speed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dirty="0"/>
                        <a:t>Slower due to multi-phase training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dirty="0"/>
                        <a:t>Faster and more scalable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76465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EB28CAD-16C9-9575-1E00-B7880B27F4A4}"/>
              </a:ext>
            </a:extLst>
          </p:cNvPr>
          <p:cNvSpPr txBox="1"/>
          <p:nvPr/>
        </p:nvSpPr>
        <p:spPr>
          <a:xfrm>
            <a:off x="2000832" y="6383777"/>
            <a:ext cx="7600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5D5D5D"/>
                </a:solidFill>
                <a:latin typeface="AAAAAC+HelveticaNeue"/>
              </a:rPr>
              <a:t>Bignas</a:t>
            </a:r>
            <a:r>
              <a:rPr lang="en-US" sz="1200" dirty="0">
                <a:solidFill>
                  <a:srgbClr val="5D5D5D"/>
                </a:solidFill>
                <a:latin typeface="AAAAAC+HelveticaNeue"/>
              </a:rPr>
              <a:t>: Scaling up neural architecture search with big single-stage models. European Conference on Computer Vision. [Yu, Jiahui, et al. 2020]</a:t>
            </a:r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3A76D3-BFBB-4AD6-92A5-E3D1C31A5890}"/>
              </a:ext>
            </a:extLst>
          </p:cNvPr>
          <p:cNvSpPr txBox="1"/>
          <p:nvPr/>
        </p:nvSpPr>
        <p:spPr>
          <a:xfrm>
            <a:off x="2000832" y="6106778"/>
            <a:ext cx="61878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baseline="0" dirty="0">
                <a:solidFill>
                  <a:srgbClr val="5D5D5D"/>
                </a:solidFill>
                <a:latin typeface="AAAAAC+HelveticaNeue"/>
              </a:rPr>
              <a:t>Once-for-All: Train One Network and Specialize it for E</a:t>
            </a:r>
            <a:r>
              <a:rPr lang="en-US" sz="1200" b="0" i="0" u="none" strike="noStrike" baseline="0" dirty="0">
                <a:solidFill>
                  <a:srgbClr val="5D5D5D"/>
                </a:solidFill>
                <a:latin typeface="AAAAAD+HelveticaNeue"/>
              </a:rPr>
              <a:t>ffi</a:t>
            </a:r>
            <a:r>
              <a:rPr lang="en-US" sz="1200" b="0" i="0" u="none" strike="noStrike" baseline="0" dirty="0">
                <a:solidFill>
                  <a:srgbClr val="5D5D5D"/>
                </a:solidFill>
                <a:latin typeface="AAAAAC+HelveticaNeue"/>
              </a:rPr>
              <a:t>cient Deployment [Cai </a:t>
            </a:r>
            <a:r>
              <a:rPr lang="en-US" sz="1200" b="0" i="1" u="none" strike="noStrike" baseline="0" dirty="0">
                <a:solidFill>
                  <a:srgbClr val="5D5D5D"/>
                </a:solidFill>
                <a:latin typeface="AAAAAH+HelveticaNeue-Italic"/>
              </a:rPr>
              <a:t>et al.</a:t>
            </a:r>
            <a:r>
              <a:rPr lang="en-US" sz="1200" b="0" i="0" u="none" strike="noStrike" baseline="0" dirty="0">
                <a:solidFill>
                  <a:srgbClr val="5D5D5D"/>
                </a:solidFill>
                <a:latin typeface="AAAAAC+HelveticaNeue"/>
              </a:rPr>
              <a:t>, ICLR 2020] </a:t>
            </a:r>
            <a:endParaRPr lang="en-US" sz="1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D905DE-1A90-A769-7BEA-FA965525D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83906" y="6356348"/>
            <a:ext cx="1362635" cy="365125"/>
          </a:xfrm>
        </p:spPr>
        <p:txBody>
          <a:bodyPr/>
          <a:lstStyle/>
          <a:p>
            <a:pPr algn="l"/>
            <a:r>
              <a:rPr lang="en-US" dirty="0"/>
              <a:t>Bostan Khan, 2025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B8D8C8-D22D-F200-C562-9F1D15424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8588" y="6356348"/>
            <a:ext cx="403412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50</a:t>
            </a:fld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600" dirty="0" err="1"/>
              <a:t>PreNAS</a:t>
            </a:r>
            <a:r>
              <a:rPr sz="3600" dirty="0"/>
              <a:t>: Preferred One-Shot Learning for Efficient NAS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000"/>
              </a:spcAft>
            </a:pPr>
            <a:r>
              <a:rPr dirty="0"/>
              <a:t>Motivation: One-shot NAS still wastes time on weak subnetworks.</a:t>
            </a:r>
          </a:p>
          <a:p>
            <a:pPr>
              <a:spcAft>
                <a:spcPts val="1000"/>
              </a:spcAft>
            </a:pPr>
            <a:r>
              <a:rPr dirty="0"/>
              <a:t>Idea: Pre-select promising subnetworks before training the </a:t>
            </a:r>
            <a:r>
              <a:rPr dirty="0" err="1"/>
              <a:t>supernet</a:t>
            </a:r>
            <a:r>
              <a:rPr dirty="0"/>
              <a:t>.</a:t>
            </a:r>
          </a:p>
          <a:p>
            <a:pPr>
              <a:spcAft>
                <a:spcPts val="1000"/>
              </a:spcAft>
            </a:pPr>
            <a:r>
              <a:rPr dirty="0"/>
              <a:t>This reduces training cost and search space while improving performance.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229F11-53E7-FD3E-985B-3B9264DEE106}"/>
              </a:ext>
            </a:extLst>
          </p:cNvPr>
          <p:cNvSpPr txBox="1"/>
          <p:nvPr/>
        </p:nvSpPr>
        <p:spPr>
          <a:xfrm>
            <a:off x="3422941" y="6279096"/>
            <a:ext cx="53461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baseline="0" dirty="0">
                <a:solidFill>
                  <a:srgbClr val="5D5D5D"/>
                </a:solidFill>
                <a:latin typeface="AAAAAC+HelveticaNeue"/>
              </a:rPr>
              <a:t>H Wang, C Ge, H Chen, X Sun - International conference on machine learning, 2023</a:t>
            </a:r>
            <a:endParaRPr lang="en-US" sz="1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688E2E4-1EF2-EF8F-C5F7-256B0D3D06E8}"/>
              </a:ext>
            </a:extLst>
          </p:cNvPr>
          <p:cNvGrpSpPr/>
          <p:nvPr/>
        </p:nvGrpSpPr>
        <p:grpSpPr>
          <a:xfrm>
            <a:off x="3581049" y="2908410"/>
            <a:ext cx="5029902" cy="3322514"/>
            <a:chOff x="3581049" y="2908410"/>
            <a:chExt cx="5029902" cy="33225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F47792D-DBCE-79A2-C3AC-B522D2FD8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1049" y="3001498"/>
              <a:ext cx="5029902" cy="322942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854F11-616A-90B5-8BA0-BBD8EAD4ED43}"/>
                </a:ext>
              </a:extLst>
            </p:cNvPr>
            <p:cNvSpPr/>
            <p:nvPr/>
          </p:nvSpPr>
          <p:spPr>
            <a:xfrm>
              <a:off x="7559851" y="2908410"/>
              <a:ext cx="9017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F36B34-3042-AEF7-7B67-70502DC5D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83906" y="6356348"/>
            <a:ext cx="1362635" cy="365125"/>
          </a:xfrm>
        </p:spPr>
        <p:txBody>
          <a:bodyPr/>
          <a:lstStyle/>
          <a:p>
            <a:pPr algn="l"/>
            <a:r>
              <a:rPr lang="en-US" dirty="0"/>
              <a:t>Bostan Khan,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FD137-AA3E-45C0-8D78-87BC196DE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8588" y="6356348"/>
            <a:ext cx="403412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51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PreNAS Key Contributions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000"/>
              </a:spcAft>
            </a:pPr>
            <a:r>
              <a:rPr sz="2400" dirty="0"/>
              <a:t>1️⃣ Zero-Cost Selector: Quickly estimate promising subnetworks using lightweight metrics.</a:t>
            </a:r>
          </a:p>
          <a:p>
            <a:pPr>
              <a:spcAft>
                <a:spcPts val="1000"/>
              </a:spcAft>
            </a:pPr>
            <a:r>
              <a:rPr sz="2400" dirty="0"/>
              <a:t>2️⃣ Preferred Set Sampling: Focus </a:t>
            </a:r>
            <a:r>
              <a:rPr sz="2400" dirty="0" err="1"/>
              <a:t>supernet</a:t>
            </a:r>
            <a:r>
              <a:rPr sz="2400" dirty="0"/>
              <a:t> training only on likely high-performing subnetworks.</a:t>
            </a:r>
          </a:p>
          <a:p>
            <a:pPr>
              <a:spcAft>
                <a:spcPts val="1000"/>
              </a:spcAft>
            </a:pPr>
            <a:r>
              <a:rPr sz="2400" dirty="0"/>
              <a:t>3️⃣ Efficient Deployment: Each subnetwork is ready for specialization after shared training.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43C769-8DBE-9454-CF75-A9CF306CF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953" y="3429000"/>
            <a:ext cx="6552094" cy="3123826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2155B93-637C-4DB8-3A30-BFA4ADAA9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83906" y="6356348"/>
            <a:ext cx="1362635" cy="365125"/>
          </a:xfrm>
        </p:spPr>
        <p:txBody>
          <a:bodyPr/>
          <a:lstStyle/>
          <a:p>
            <a:pPr algn="l"/>
            <a:r>
              <a:rPr lang="en-US" dirty="0"/>
              <a:t>Bostan Khan,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574C0-C530-0650-C960-2D76CCBAB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8588" y="6356348"/>
            <a:ext cx="403412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52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Impact of PreNAS on NAS and TinyML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Benefit: Significant reduction in search complexity and better utilization of compute.</a:t>
            </a:r>
            <a:endParaRPr dirty="0"/>
          </a:p>
          <a:p>
            <a:pPr>
              <a:spcAft>
                <a:spcPts val="1000"/>
              </a:spcAft>
            </a:pPr>
            <a:r>
              <a:rPr dirty="0"/>
              <a:t>Eliminates need for retraining thousands of subnetworks.</a:t>
            </a:r>
          </a:p>
          <a:p>
            <a:pPr>
              <a:spcAft>
                <a:spcPts val="1000"/>
              </a:spcAft>
            </a:pPr>
            <a:r>
              <a:rPr dirty="0"/>
              <a:t>More hardware-aware model selection for </a:t>
            </a:r>
            <a:r>
              <a:rPr dirty="0" err="1"/>
              <a:t>TinyML</a:t>
            </a:r>
            <a:r>
              <a:rPr dirty="0"/>
              <a:t> devices.</a:t>
            </a:r>
          </a:p>
          <a:p>
            <a:pPr>
              <a:spcAft>
                <a:spcPts val="1000"/>
              </a:spcAft>
            </a:pPr>
            <a:r>
              <a:rPr dirty="0" err="1"/>
              <a:t>PreNAS</a:t>
            </a:r>
            <a:r>
              <a:rPr dirty="0"/>
              <a:t> + OFA = Faster, smarter specialization pipeline.</a:t>
            </a:r>
          </a:p>
          <a:p>
            <a:pPr>
              <a:spcAft>
                <a:spcPts val="1000"/>
              </a:spcAft>
            </a:pPr>
            <a:r>
              <a:rPr dirty="0"/>
              <a:t>Represents next evolution toward fully automated NAS.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8CC40ED-A806-A847-E97C-11C01F3EA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83906" y="6356348"/>
            <a:ext cx="1362635" cy="365125"/>
          </a:xfrm>
        </p:spPr>
        <p:txBody>
          <a:bodyPr/>
          <a:lstStyle/>
          <a:p>
            <a:pPr algn="l"/>
            <a:r>
              <a:rPr lang="en-US" dirty="0"/>
              <a:t>Bostan Khan, 2025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9EF9160-953D-6C62-10BF-EB228775B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8588" y="6356348"/>
            <a:ext cx="403412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53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NAS Evolution Timeline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spcAft>
                <a:spcPts val="1000"/>
              </a:spcAft>
            </a:pPr>
            <a:r>
              <a:rPr dirty="0"/>
              <a:t>2017: </a:t>
            </a:r>
            <a:r>
              <a:rPr dirty="0" err="1"/>
              <a:t>NASNet</a:t>
            </a:r>
            <a:r>
              <a:rPr dirty="0"/>
              <a:t> — Reinforcement Learning based NAS (cell-based).</a:t>
            </a:r>
          </a:p>
          <a:p>
            <a:pPr>
              <a:spcAft>
                <a:spcPts val="1000"/>
              </a:spcAft>
            </a:pPr>
            <a:r>
              <a:rPr dirty="0"/>
              <a:t>2019: DARTS — Differentiable NAS (gradient-based).</a:t>
            </a:r>
          </a:p>
          <a:p>
            <a:pPr>
              <a:spcAft>
                <a:spcPts val="1000"/>
              </a:spcAft>
            </a:pPr>
            <a:r>
              <a:rPr dirty="0"/>
              <a:t>2020: OFA — Train once, specialize many (progressive shrinking).</a:t>
            </a:r>
          </a:p>
          <a:p>
            <a:pPr>
              <a:spcAft>
                <a:spcPts val="1000"/>
              </a:spcAft>
            </a:pPr>
            <a:r>
              <a:rPr dirty="0"/>
              <a:t>2020: </a:t>
            </a:r>
            <a:r>
              <a:rPr dirty="0" err="1"/>
              <a:t>BigNAS</a:t>
            </a:r>
            <a:r>
              <a:rPr dirty="0"/>
              <a:t> — Single-stage, Sandwich Rule, In-Place KD.</a:t>
            </a:r>
          </a:p>
          <a:p>
            <a:pPr>
              <a:spcAft>
                <a:spcPts val="1000"/>
              </a:spcAft>
            </a:pPr>
            <a:r>
              <a:rPr dirty="0"/>
              <a:t>2023: </a:t>
            </a:r>
            <a:r>
              <a:rPr dirty="0" err="1"/>
              <a:t>PreNAS</a:t>
            </a:r>
            <a:r>
              <a:rPr dirty="0"/>
              <a:t> — Preferred one-shot training for efficiency.</a:t>
            </a:r>
            <a:endParaRPr lang="en-US" dirty="0"/>
          </a:p>
          <a:p>
            <a:pPr>
              <a:spcAft>
                <a:spcPts val="1000"/>
              </a:spcAft>
            </a:pPr>
            <a:r>
              <a:rPr lang="en-US" dirty="0"/>
              <a:t>2023: </a:t>
            </a:r>
            <a:r>
              <a:rPr lang="en-US" dirty="0" err="1"/>
              <a:t>DeepMAD</a:t>
            </a:r>
            <a:r>
              <a:rPr lang="en-US" dirty="0"/>
              <a:t> — Mathematical Formulation for Better CNNs</a:t>
            </a:r>
            <a:endParaRPr dirty="0"/>
          </a:p>
          <a:p>
            <a:pPr>
              <a:spcAft>
                <a:spcPts val="1000"/>
              </a:spcAft>
            </a:pPr>
            <a:r>
              <a:rPr dirty="0"/>
              <a:t>→ Trend: Toward faster, fairer, more adaptive </a:t>
            </a:r>
            <a:r>
              <a:rPr dirty="0" err="1"/>
              <a:t>supernet</a:t>
            </a:r>
            <a:r>
              <a:rPr dirty="0"/>
              <a:t> training.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6A39E7C-C0A1-681F-0CA7-63F3EF01E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83906" y="6356348"/>
            <a:ext cx="1362635" cy="365125"/>
          </a:xfrm>
        </p:spPr>
        <p:txBody>
          <a:bodyPr/>
          <a:lstStyle/>
          <a:p>
            <a:pPr algn="l"/>
            <a:r>
              <a:rPr lang="en-US" dirty="0"/>
              <a:t>Bostan Khan, 2025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FB52E5D-B51D-06C5-7885-2180E6B71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8588" y="6356348"/>
            <a:ext cx="403412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54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>
          <a:extLst>
            <a:ext uri="{FF2B5EF4-FFF2-40B4-BE49-F238E27FC236}">
              <a16:creationId xmlns:a16="http://schemas.microsoft.com/office/drawing/2014/main" id="{85F73E3F-C209-8F65-9AFF-FF0EBE19A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8">
            <a:extLst>
              <a:ext uri="{FF2B5EF4-FFF2-40B4-BE49-F238E27FC236}">
                <a16:creationId xmlns:a16="http://schemas.microsoft.com/office/drawing/2014/main" id="{975C8C86-353E-18E9-C4C5-CFCA9B6817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0757" y="3053325"/>
            <a:ext cx="2630487" cy="80239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you!</a:t>
            </a:r>
            <a:endParaRPr dirty="0"/>
          </a:p>
        </p:txBody>
      </p:sp>
      <p:sp>
        <p:nvSpPr>
          <p:cNvPr id="369" name="Google Shape;369;p38">
            <a:extLst>
              <a:ext uri="{FF2B5EF4-FFF2-40B4-BE49-F238E27FC236}">
                <a16:creationId xmlns:a16="http://schemas.microsoft.com/office/drawing/2014/main" id="{C49E0F39-0109-4C0B-25F0-47EEAEFDC57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88588" y="6356348"/>
            <a:ext cx="403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689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3808F-0FFF-FC47-A220-D71EEEE03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E6411-D373-D8F3-4BB6-11D73BB4B6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" y="3270250"/>
            <a:ext cx="9747250" cy="787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0070C0"/>
                </a:solidFill>
              </a:rPr>
              <a:t>The 3 Components of NAS (1/3): Search Space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E2F176-3349-9940-2BFB-E9CFB4A2CA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4350" y="4102100"/>
            <a:ext cx="11274238" cy="660400"/>
          </a:xfrm>
        </p:spPr>
        <p:txBody>
          <a:bodyPr/>
          <a:lstStyle/>
          <a:p>
            <a:pPr algn="l"/>
            <a:r>
              <a:rPr lang="en-US" dirty="0"/>
              <a:t>Determining the building blocks for our models </a:t>
            </a:r>
          </a:p>
          <a:p>
            <a:pPr algn="l"/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F12E3C0-A144-BD49-FDB7-54F3CC928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83906" y="6356348"/>
            <a:ext cx="1362635" cy="365125"/>
          </a:xfrm>
        </p:spPr>
        <p:txBody>
          <a:bodyPr/>
          <a:lstStyle/>
          <a:p>
            <a:pPr algn="l"/>
            <a:r>
              <a:rPr lang="en-US" dirty="0"/>
              <a:t>Bostan Khan, 2025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F20688E-09E1-7431-2875-6537D9ACA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8588" y="6356348"/>
            <a:ext cx="403412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575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C1F7-EE05-EFD4-D250-FA1F641EF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3 Components of NAS (1/3): Search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3DB61-DBDD-6784-5550-E91091C5A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The “box of LEGO bricks” that the AI architect is allowed to use.</a:t>
            </a:r>
          </a:p>
          <a:p>
            <a:pPr marL="0" indent="0" algn="ctr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400" dirty="0"/>
              <a:t>What does it define?</a:t>
            </a:r>
          </a:p>
          <a:p>
            <a:pPr lvl="1"/>
            <a:r>
              <a:rPr lang="en-US" sz="2000" dirty="0"/>
              <a:t>Operations: What kind of layers are allowed? (e.g., 3x3 conv, 5x5 conv, Max Pooling, Skip Connection, etc.)</a:t>
            </a:r>
          </a:p>
          <a:p>
            <a:pPr lvl="1"/>
            <a:r>
              <a:rPr lang="en-US" sz="2000" dirty="0"/>
              <a:t>Connections: How can these layers be connected? </a:t>
            </a:r>
          </a:p>
          <a:p>
            <a:pPr lvl="1"/>
            <a:endParaRPr lang="en-US" sz="2000" dirty="0"/>
          </a:p>
          <a:p>
            <a:r>
              <a:rPr lang="en-US" sz="2400" dirty="0"/>
              <a:t>The Obvious Approach:</a:t>
            </a:r>
          </a:p>
          <a:p>
            <a:pPr lvl="1"/>
            <a:r>
              <a:rPr lang="en-US" sz="2000" dirty="0"/>
              <a:t>Let's try to find the blueprint for the </a:t>
            </a:r>
            <a:r>
              <a:rPr lang="en-US" sz="2000" i="1" dirty="0"/>
              <a:t>entire</a:t>
            </a:r>
            <a:r>
              <a:rPr lang="en-US" sz="2000" dirty="0"/>
              <a:t> network! (This is called a </a:t>
            </a:r>
            <a:r>
              <a:rPr lang="en-US" sz="2000" b="1" dirty="0"/>
              <a:t>Global Search Space</a:t>
            </a:r>
            <a:r>
              <a:rPr lang="en-US" sz="2000" dirty="0"/>
              <a:t>).</a:t>
            </a:r>
          </a:p>
          <a:p>
            <a:pPr lvl="1"/>
            <a:endParaRPr lang="en-US" sz="2000" dirty="0"/>
          </a:p>
          <a:p>
            <a:r>
              <a:rPr lang="en-US" sz="2400" dirty="0"/>
              <a:t>The CATCH (A “Combinatorial Explosion”):</a:t>
            </a:r>
          </a:p>
          <a:p>
            <a:pPr lvl="1"/>
            <a:r>
              <a:rPr lang="en-US" sz="2000" dirty="0"/>
              <a:t>The number of possible architectures in a global search space is astronomical (e.g., 10</a:t>
            </a:r>
            <a:r>
              <a:rPr lang="en-US" sz="2000" baseline="30000" dirty="0"/>
              <a:t>60</a:t>
            </a:r>
            <a:r>
              <a:rPr lang="en-US" sz="2000" dirty="0"/>
              <a:t> possibilities or more!).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6BA3532-5B91-2B1E-768C-7A5D34D98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83906" y="6356348"/>
            <a:ext cx="1362635" cy="365125"/>
          </a:xfrm>
        </p:spPr>
        <p:txBody>
          <a:bodyPr/>
          <a:lstStyle/>
          <a:p>
            <a:pPr algn="l"/>
            <a:r>
              <a:rPr lang="en-US" dirty="0"/>
              <a:t>Bostan Khan, 2025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815B8B4-E84E-A62F-D065-32C69B79A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8588" y="6356348"/>
            <a:ext cx="403412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08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DED2F-6E3A-DD54-8C56-286E3B9F8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(1/3) Search Space : “Cell-Based”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E08A4-22F6-328F-E6F7-78EFC0D74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80805"/>
            <a:ext cx="7626350" cy="5257030"/>
          </a:xfrm>
        </p:spPr>
        <p:txBody>
          <a:bodyPr/>
          <a:lstStyle/>
          <a:p>
            <a:r>
              <a:rPr lang="en-US" dirty="0" err="1"/>
              <a:t>NASNet</a:t>
            </a:r>
            <a:r>
              <a:rPr lang="en-US" dirty="0"/>
              <a:t>, 2017: </a:t>
            </a:r>
          </a:p>
          <a:p>
            <a:pPr lvl="1"/>
            <a:r>
              <a:rPr lang="en-US" dirty="0"/>
              <a:t>Instead of designing an entire skyscraper, let's design one </a:t>
            </a:r>
            <a:r>
              <a:rPr lang="en-US" i="1" dirty="0"/>
              <a:t>perfect LEGO brick</a:t>
            </a:r>
            <a:r>
              <a:rPr lang="en-US" dirty="0"/>
              <a:t> (a </a:t>
            </a:r>
            <a:r>
              <a:rPr lang="en-US" b="1" dirty="0"/>
              <a:t>'Cell'</a:t>
            </a:r>
            <a:r>
              <a:rPr lang="en-US" dirty="0"/>
              <a:t>), and then just </a:t>
            </a:r>
            <a:r>
              <a:rPr lang="en-US" b="1" dirty="0"/>
              <a:t>stack</a:t>
            </a:r>
            <a:r>
              <a:rPr lang="en-US" dirty="0"/>
              <a:t> that brick.</a:t>
            </a:r>
          </a:p>
          <a:p>
            <a:r>
              <a:rPr lang="en-US" dirty="0"/>
              <a:t>How it works:</a:t>
            </a:r>
          </a:p>
          <a:p>
            <a:pPr lvl="1"/>
            <a:r>
              <a:rPr lang="en-US" dirty="0"/>
              <a:t>The search algorithm </a:t>
            </a:r>
            <a:r>
              <a:rPr lang="en-US" i="1" dirty="0"/>
              <a:t>only</a:t>
            </a:r>
            <a:r>
              <a:rPr lang="en-US" dirty="0"/>
              <a:t> focuses on finding the best small "cell" architecture.</a:t>
            </a:r>
          </a:p>
          <a:p>
            <a:pPr lvl="1"/>
            <a:r>
              <a:rPr lang="en-US" dirty="0"/>
              <a:t>The final, large network is built by repeating this one cell.</a:t>
            </a:r>
          </a:p>
          <a:p>
            <a:r>
              <a:rPr lang="en-US" dirty="0"/>
              <a:t>This is a </a:t>
            </a:r>
            <a:r>
              <a:rPr lang="en-US" i="1" dirty="0"/>
              <a:t>much</a:t>
            </a:r>
            <a:r>
              <a:rPr lang="en-US" dirty="0"/>
              <a:t> smaller and more manageable search problem!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97B450-057A-53F1-5F95-94940C530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021" y="878542"/>
            <a:ext cx="2435567" cy="2151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B79C16-AD64-61C3-7138-76CF16C23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298" y="3090791"/>
            <a:ext cx="1935011" cy="2888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89B72B5-8C4B-1468-C89F-5D53B3AB0968}"/>
              </a:ext>
            </a:extLst>
          </p:cNvPr>
          <p:cNvSpPr txBox="1"/>
          <p:nvPr/>
        </p:nvSpPr>
        <p:spPr>
          <a:xfrm>
            <a:off x="1385794" y="6229889"/>
            <a:ext cx="1040279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 err="1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Zoph</a:t>
            </a:r>
            <a:r>
              <a:rPr lang="en-US" sz="1100" b="0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, Barret, et al. "Learning transferable architectures for scalable image recognition." </a:t>
            </a:r>
            <a:r>
              <a:rPr lang="en-US" sz="1100" b="0" i="1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Proceedings of the IEEE conference on computer vision and pattern recognition</a:t>
            </a:r>
            <a:r>
              <a:rPr lang="en-US" sz="1100" b="0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. 2018.</a:t>
            </a:r>
            <a:endParaRPr lang="en-US" sz="1100" dirty="0">
              <a:solidFill>
                <a:srgbClr val="0070C0"/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9A34C5D-1A91-5CA7-D915-D075F9F1A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83906" y="6356348"/>
            <a:ext cx="1362635" cy="365125"/>
          </a:xfrm>
        </p:spPr>
        <p:txBody>
          <a:bodyPr/>
          <a:lstStyle/>
          <a:p>
            <a:pPr algn="l"/>
            <a:r>
              <a:rPr lang="en-US" dirty="0"/>
              <a:t>Bostan Khan, 2025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63008C5-E9B4-14D3-B44B-8FBF2A16D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8588" y="6356348"/>
            <a:ext cx="403412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9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215CA-4D84-46DC-93D5-D31895FA4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(1/3) Search Space : “Cell-Based”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97379-AE3D-FEEB-CE01-4C9AA349E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155" y="4471825"/>
            <a:ext cx="6250777" cy="15836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C02B26-CF1E-EB19-105A-49550E16D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085" y="1264170"/>
            <a:ext cx="2826459" cy="24967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B98B7A-5656-A3A1-7F34-A6A99E8E5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7198" y="942425"/>
            <a:ext cx="2150202" cy="320991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E3BBDA-C4EC-0CD3-97DD-1BD0DA5ED18A}"/>
              </a:ext>
            </a:extLst>
          </p:cNvPr>
          <p:cNvCxnSpPr>
            <a:cxnSpLocks/>
            <a:endCxn id="6" idx="2"/>
          </p:cNvCxnSpPr>
          <p:nvPr/>
        </p:nvCxnSpPr>
        <p:spPr>
          <a:xfrm flipH="1" flipV="1">
            <a:off x="4830315" y="3760942"/>
            <a:ext cx="751335" cy="912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155899-B7D7-3E02-5140-5888E1072C1D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7842250" y="4152338"/>
            <a:ext cx="760049" cy="5212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EBF2E44-9969-28B9-740D-002F86CAC9FA}"/>
              </a:ext>
            </a:extLst>
          </p:cNvPr>
          <p:cNvSpPr txBox="1"/>
          <p:nvPr/>
        </p:nvSpPr>
        <p:spPr>
          <a:xfrm>
            <a:off x="1385794" y="6229889"/>
            <a:ext cx="1040279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 err="1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Zoph</a:t>
            </a:r>
            <a:r>
              <a:rPr lang="en-US" sz="1100" b="0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, Barret, et al. "Learning transferable architectures for scalable image recognition." </a:t>
            </a:r>
            <a:r>
              <a:rPr lang="en-US" sz="1100" b="0" i="1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Proceedings of the IEEE conference on computer vision and pattern recognition</a:t>
            </a:r>
            <a:r>
              <a:rPr lang="en-US" sz="1100" b="0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. 2018.</a:t>
            </a:r>
            <a:endParaRPr lang="en-US" sz="1100" dirty="0">
              <a:solidFill>
                <a:srgbClr val="0070C0"/>
              </a:solidFill>
            </a:endParaRP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735EC0FB-D3AC-CD12-EF99-FEBD43225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83906" y="6356348"/>
            <a:ext cx="1362635" cy="365125"/>
          </a:xfrm>
        </p:spPr>
        <p:txBody>
          <a:bodyPr/>
          <a:lstStyle/>
          <a:p>
            <a:pPr algn="l"/>
            <a:r>
              <a:rPr lang="en-US" dirty="0"/>
              <a:t>Bostan Khan, 2025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262492D2-F8CE-AC8D-9B5F-63EBDCF6E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8588" y="6356348"/>
            <a:ext cx="403412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9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636EE2-B50A-5BCB-F783-128538E5D45D}"/>
              </a:ext>
            </a:extLst>
          </p:cNvPr>
          <p:cNvSpPr txBox="1"/>
          <p:nvPr/>
        </p:nvSpPr>
        <p:spPr>
          <a:xfrm>
            <a:off x="1385794" y="6573621"/>
            <a:ext cx="40895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Source: MIT 6.5940 - </a:t>
            </a:r>
            <a:r>
              <a:rPr lang="en-US" sz="1100" dirty="0" err="1">
                <a:solidFill>
                  <a:srgbClr val="0070C0"/>
                </a:solidFill>
              </a:rPr>
              <a:t>TinyML</a:t>
            </a:r>
            <a:r>
              <a:rPr lang="en-US" sz="1100" dirty="0">
                <a:solidFill>
                  <a:srgbClr val="0070C0"/>
                </a:solidFill>
              </a:rPr>
              <a:t> and Efficient Deep Learning Computing</a:t>
            </a:r>
          </a:p>
        </p:txBody>
      </p:sp>
    </p:spTree>
    <p:extLst>
      <p:ext uri="{BB962C8B-B14F-4D97-AF65-F5344CB8AC3E}">
        <p14:creationId xmlns:p14="http://schemas.microsoft.com/office/powerpoint/2010/main" val="273919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2529</TotalTime>
  <Words>3557</Words>
  <Application>Microsoft Office PowerPoint</Application>
  <PresentationFormat>Widescreen</PresentationFormat>
  <Paragraphs>425</Paragraphs>
  <Slides>55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AAAAAC+HelveticaNeue</vt:lpstr>
      <vt:lpstr>AAAAAD+HelveticaNeue</vt:lpstr>
      <vt:lpstr>AAAAAH+HelveticaNeue-Italic</vt:lpstr>
      <vt:lpstr>Aptos</vt:lpstr>
      <vt:lpstr>Arial</vt:lpstr>
      <vt:lpstr>Calibri</vt:lpstr>
      <vt:lpstr>1_Office Theme</vt:lpstr>
      <vt:lpstr>Neural Architecture Search</vt:lpstr>
      <vt:lpstr>Neural Architecture Search Seminar Roadmap</vt:lpstr>
      <vt:lpstr>The Challenge of “Architecture Engineering”</vt:lpstr>
      <vt:lpstr>The Challenge of “Architecture Engineering”</vt:lpstr>
      <vt:lpstr>The Solution: Neural Architecture Search (NAS)</vt:lpstr>
      <vt:lpstr>The 3 Components of NAS (1/3): Search Space</vt:lpstr>
      <vt:lpstr>The 3 Components of NAS (1/3): Search Space</vt:lpstr>
      <vt:lpstr>(1/3) Search Space : “Cell-Based”</vt:lpstr>
      <vt:lpstr>(1/3) Search Space : “Cell-Based”</vt:lpstr>
      <vt:lpstr>(1/3) Search Space : “Cell-Based”</vt:lpstr>
      <vt:lpstr>(1/3) Search Space : “Cell-Based”</vt:lpstr>
      <vt:lpstr>(1/3) Search Space : “Cell-Based”</vt:lpstr>
      <vt:lpstr>A Different Approach: The “Supernet” Space  </vt:lpstr>
      <vt:lpstr>(1/3) Search Space : The “Supernet” Space</vt:lpstr>
      <vt:lpstr>(1/3) Search Space : The “Supernet” Space</vt:lpstr>
      <vt:lpstr>(1/3) Search Space : The “Supernet” Space</vt:lpstr>
      <vt:lpstr>(1/3) Search Space : The “Supernet” Space</vt:lpstr>
      <vt:lpstr>(1/3) Search Space : The “Supernet” Space</vt:lpstr>
      <vt:lpstr>(1/3) Search Space : The “Supernet” Space</vt:lpstr>
      <vt:lpstr>(1/3) Search Space: The “Supernet” Space</vt:lpstr>
      <vt:lpstr>Designing the search space</vt:lpstr>
      <vt:lpstr>(1/3) Search Space:</vt:lpstr>
      <vt:lpstr>(1/3) Search Space:</vt:lpstr>
      <vt:lpstr>The 3 Components of NAS (2/3): The Search Strategy</vt:lpstr>
      <vt:lpstr>(2/3) The Search Strategy</vt:lpstr>
      <vt:lpstr>(2/3) The Search Strategy</vt:lpstr>
      <vt:lpstr>(2/3) The Search Strategy</vt:lpstr>
      <vt:lpstr>(2/3) The Search Strategy</vt:lpstr>
      <vt:lpstr>(2/3) The Search Strategy</vt:lpstr>
      <vt:lpstr>(2/3) The Search Strategy</vt:lpstr>
      <vt:lpstr>(2/3) The Search Strategy</vt:lpstr>
      <vt:lpstr>The 3 Components of NAS (3/3):  Performance Estimation</vt:lpstr>
      <vt:lpstr>(3/3) Performance Estimation</vt:lpstr>
      <vt:lpstr>(3/3) Performance Estimation</vt:lpstr>
      <vt:lpstr>NAS: The Big Picture (Recap)</vt:lpstr>
      <vt:lpstr>NAS: The Once-for-All Solution</vt:lpstr>
      <vt:lpstr>Once-for-All: Train One Network and Specialize It for Deployment</vt:lpstr>
      <vt:lpstr>The Core Idea of Once-for-All (OFA)</vt:lpstr>
      <vt:lpstr>OFA Step 1: Train with Progressive Shrinking</vt:lpstr>
      <vt:lpstr>OFA Step 1: Train with Progressive Shrinking</vt:lpstr>
      <vt:lpstr>OFA: Step 2 - The Search Phase</vt:lpstr>
      <vt:lpstr>OFA: Step 2 - The Search Phase</vt:lpstr>
      <vt:lpstr>OFA: How Predictor-Based Evolutionary Search Works</vt:lpstr>
      <vt:lpstr>OFA: How Predictor-Based Evolutionary Search Works</vt:lpstr>
      <vt:lpstr>Advantages of OFA</vt:lpstr>
      <vt:lpstr>BigNAS: Efficient Supernet Training</vt:lpstr>
      <vt:lpstr>BigNAS: Scaling Up the Once-for-All Idea</vt:lpstr>
      <vt:lpstr>Key Techniques in BigNAS</vt:lpstr>
      <vt:lpstr>Why BigNAS Matters</vt:lpstr>
      <vt:lpstr>OFA vs BigNAS Comparison</vt:lpstr>
      <vt:lpstr>PreNAS: Preferred One-Shot Learning for Efficient NAS</vt:lpstr>
      <vt:lpstr>PreNAS Key Contributions</vt:lpstr>
      <vt:lpstr>Impact of PreNAS on NAS and TinyML</vt:lpstr>
      <vt:lpstr>NAS Evolution Timeline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Bostan Khan</dc:creator>
  <cp:lastModifiedBy>Bostan Khan</cp:lastModifiedBy>
  <cp:revision>1</cp:revision>
  <dcterms:created xsi:type="dcterms:W3CDTF">2025-10-23T09:14:51Z</dcterms:created>
  <dcterms:modified xsi:type="dcterms:W3CDTF">2025-11-05T14:57:11Z</dcterms:modified>
</cp:coreProperties>
</file>